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2129" r="44972" b="89948"/>
          <a:stretch>
            <a:fillRect/>
          </a:stretch>
        </p:blipFill>
        <p:spPr>
          <a:xfrm>
            <a:off x="2135505" y="3068955"/>
            <a:ext cx="7755890" cy="61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/>
          <a:stretch>
            <a:fillRect/>
          </a:stretch>
        </p:blipFill>
        <p:spPr>
          <a:xfrm>
            <a:off x="360045" y="1414425"/>
            <a:ext cx="11339830" cy="491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806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3870" y="2204720"/>
            <a:ext cx="288000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060575"/>
            <a:ext cx="2714625" cy="19907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63595" y="2204720"/>
            <a:ext cx="284670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2564765"/>
            <a:ext cx="200596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57145" y="2564765"/>
            <a:ext cx="256159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2564765"/>
            <a:ext cx="31349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3870" y="2924810"/>
            <a:ext cx="616331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3870" y="3284855"/>
            <a:ext cx="207391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7940" y="3289300"/>
            <a:ext cx="31349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3870" y="3789045"/>
            <a:ext cx="230441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4320" y="3716655"/>
            <a:ext cx="26346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4288790"/>
            <a:ext cx="129222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75460" y="4288790"/>
            <a:ext cx="129222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67685" y="4288790"/>
            <a:ext cx="216789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