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720" y="3040380"/>
            <a:ext cx="981456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725" y="3019425"/>
            <a:ext cx="6395085" cy="148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rcRect l="5266"/>
          <a:stretch>
            <a:fillRect/>
          </a:stretch>
        </p:blipFill>
        <p:spPr>
          <a:xfrm>
            <a:off x="6701155" y="1340485"/>
            <a:ext cx="4455160" cy="4796155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119380" y="4553585"/>
            <a:ext cx="6395085" cy="148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2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132330"/>
            <a:ext cx="39617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4" r="4967"/>
          <a:stretch>
            <a:fillRect/>
          </a:stretch>
        </p:blipFill>
        <p:spPr>
          <a:xfrm>
            <a:off x="7823835" y="980440"/>
            <a:ext cx="3582670" cy="392557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91135" y="2924810"/>
            <a:ext cx="59937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3696970"/>
            <a:ext cx="655383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4436745"/>
            <a:ext cx="835850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5228590"/>
            <a:ext cx="445643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871720" y="5300980"/>
            <a:ext cx="617855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6990" y="6031865"/>
            <a:ext cx="887412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1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780665"/>
            <a:ext cx="689292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4" r="4967"/>
          <a:stretch>
            <a:fillRect/>
          </a:stretch>
        </p:blipFill>
        <p:spPr>
          <a:xfrm>
            <a:off x="4584065" y="3675380"/>
            <a:ext cx="2845435" cy="311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0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760" y="4652645"/>
            <a:ext cx="4602480" cy="19354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5300980"/>
            <a:ext cx="688086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129"/>
          <a:stretch>
            <a:fillRect/>
          </a:stretch>
        </p:blipFill>
        <p:spPr>
          <a:xfrm>
            <a:off x="4295775" y="1268730"/>
            <a:ext cx="6659245" cy="295211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335280" y="6165215"/>
            <a:ext cx="688086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4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91585" y="1268730"/>
            <a:ext cx="560451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r="4335" b="47324"/>
          <a:stretch>
            <a:fillRect/>
          </a:stretch>
        </p:blipFill>
        <p:spPr>
          <a:xfrm>
            <a:off x="3301365" y="4472305"/>
            <a:ext cx="5589905" cy="229298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135" y="2060575"/>
            <a:ext cx="560451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2780665"/>
            <a:ext cx="582549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096000" y="2870835"/>
            <a:ext cx="264096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3663315"/>
            <a:ext cx="688403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87475"/>
            <a:ext cx="11520000" cy="40834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9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4508500"/>
            <a:ext cx="1983105" cy="218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2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788410"/>
            <a:ext cx="2268220" cy="24974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77475" cy="55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1525" y="2132330"/>
            <a:ext cx="96456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0676" t="9996"/>
          <a:stretch>
            <a:fillRect/>
          </a:stretch>
        </p:blipFill>
        <p:spPr>
          <a:xfrm>
            <a:off x="6816090" y="1340485"/>
            <a:ext cx="4218305" cy="3888105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119380" y="2924810"/>
            <a:ext cx="553783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35280" y="3860800"/>
            <a:ext cx="4961255" cy="1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135" y="5449570"/>
            <a:ext cx="9348470" cy="1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06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791585" y="1412240"/>
            <a:ext cx="573087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3" r="5721" b="30802"/>
          <a:stretch>
            <a:fillRect/>
          </a:stretch>
        </p:blipFill>
        <p:spPr>
          <a:xfrm>
            <a:off x="4511675" y="4004945"/>
            <a:ext cx="3096260" cy="272161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2276475"/>
            <a:ext cx="573087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001010"/>
            <a:ext cx="792670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440309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3" r="5721" b="30802"/>
          <a:stretch>
            <a:fillRect/>
          </a:stretch>
        </p:blipFill>
        <p:spPr>
          <a:xfrm>
            <a:off x="8832215" y="2132330"/>
            <a:ext cx="3096260" cy="272161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 flipH="1">
            <a:off x="4738370" y="2204720"/>
            <a:ext cx="41516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2924810"/>
            <a:ext cx="440309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 flipH="1">
            <a:off x="4738370" y="2924810"/>
            <a:ext cx="41516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3788410"/>
            <a:ext cx="440309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 flipH="1">
            <a:off x="4738370" y="3788410"/>
            <a:ext cx="41516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63525" y="4652645"/>
            <a:ext cx="440309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 flipH="1">
            <a:off x="4738370" y="4652645"/>
            <a:ext cx="41516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148455"/>
            <a:ext cx="2146300" cy="23577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1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148455"/>
            <a:ext cx="2146300" cy="23577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2025-06-21T09:33:46Z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