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8" r:id="rId4"/>
    <p:sldId id="337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2924810"/>
            <a:ext cx="11520000" cy="8238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2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4220845"/>
            <a:ext cx="6445885" cy="254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218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3212465"/>
            <a:ext cx="7209155" cy="85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1645" y="3572510"/>
            <a:ext cx="2612390" cy="2451100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263525" y="4148455"/>
            <a:ext cx="7209155" cy="85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39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4148455"/>
            <a:ext cx="2566035" cy="25082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820" y="5115560"/>
            <a:ext cx="9570085" cy="161988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180" y="549910"/>
            <a:ext cx="9570085" cy="4585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53185" y="3017520"/>
            <a:ext cx="426212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92860" y="3686810"/>
            <a:ext cx="5568315" cy="148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0620" y="6125210"/>
            <a:ext cx="315595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50620" y="5335270"/>
            <a:ext cx="403796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8" grpId="0" animBg="1"/>
      <p:bldP spid="4" grpId="0" animBg="1"/>
      <p:bldP spid="5" grpId="1" animBg="1"/>
      <p:bldP spid="2" grpId="1" animBg="1"/>
      <p:bldP spid="8" grpId="1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268730"/>
            <a:ext cx="11520000" cy="321230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70795" cy="1430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59100"/>
            <a:ext cx="11340000" cy="39867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325" y="1556385"/>
            <a:ext cx="3291840" cy="1996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8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420620"/>
            <a:ext cx="6397625" cy="164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364990"/>
            <a:ext cx="639762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1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280" y="2249805"/>
            <a:ext cx="626935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1556385"/>
            <a:ext cx="3291840" cy="199644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35280" y="3140710"/>
            <a:ext cx="626935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53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26550" y="4220845"/>
            <a:ext cx="2473325" cy="23342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9870" y="3228975"/>
            <a:ext cx="332295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292600"/>
            <a:ext cx="437705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280" y="5156835"/>
            <a:ext cx="552450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62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420620"/>
            <a:ext cx="455104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9020" y="3500755"/>
            <a:ext cx="2473325" cy="2334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1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4148455"/>
            <a:ext cx="2612390" cy="24511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2025-06-22T04:15:34Z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