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1" r:id="rId4"/>
    <p:sldId id="340" r:id="rId5"/>
    <p:sldId id="338" r:id="rId6"/>
    <p:sldId id="337" r:id="rId7"/>
    <p:sldId id="336" r:id="rId8"/>
    <p:sldId id="334" r:id="rId9"/>
    <p:sldId id="333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3093720"/>
            <a:ext cx="1085850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429000"/>
            <a:ext cx="2784475" cy="2931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780665"/>
            <a:ext cx="414083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98"/>
          <a:stretch>
            <a:fillRect/>
          </a:stretch>
        </p:blipFill>
        <p:spPr>
          <a:xfrm>
            <a:off x="8183880" y="2204720"/>
            <a:ext cx="3533140" cy="26244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19112"/>
          <a:stretch>
            <a:fillRect/>
          </a:stretch>
        </p:blipFill>
        <p:spPr>
          <a:xfrm>
            <a:off x="8112125" y="2204720"/>
            <a:ext cx="3705402" cy="2808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3644900"/>
            <a:ext cx="805561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4418965"/>
            <a:ext cx="41173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308475" y="4457700"/>
            <a:ext cx="41173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2132330"/>
            <a:ext cx="89007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98"/>
          <a:stretch>
            <a:fillRect/>
          </a:stretch>
        </p:blipFill>
        <p:spPr>
          <a:xfrm>
            <a:off x="8183880" y="2204720"/>
            <a:ext cx="3533140" cy="262445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9380" y="2924810"/>
            <a:ext cx="64846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776980"/>
            <a:ext cx="602170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40145" y="3766185"/>
            <a:ext cx="30365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508500"/>
            <a:ext cx="69589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372735"/>
            <a:ext cx="45421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0575"/>
            <a:ext cx="57086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98"/>
          <a:stretch>
            <a:fillRect/>
          </a:stretch>
        </p:blipFill>
        <p:spPr>
          <a:xfrm>
            <a:off x="8183880" y="2204720"/>
            <a:ext cx="3533140" cy="262445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135" y="2852420"/>
            <a:ext cx="76987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990" y="3644900"/>
            <a:ext cx="76987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4568825"/>
            <a:ext cx="76987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060575"/>
            <a:ext cx="387540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98"/>
          <a:stretch>
            <a:fillRect/>
          </a:stretch>
        </p:blipFill>
        <p:spPr>
          <a:xfrm>
            <a:off x="8183880" y="2204720"/>
            <a:ext cx="3533140" cy="262445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295775" y="1988820"/>
            <a:ext cx="388874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2852420"/>
            <a:ext cx="60712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3644900"/>
            <a:ext cx="38817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9875" y="3644900"/>
            <a:ext cx="27285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4437380"/>
            <a:ext cx="271970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999740" y="4437380"/>
            <a:ext cx="27285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71145" y="5229860"/>
            <a:ext cx="68084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20000" cy="34886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725035"/>
            <a:ext cx="228600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2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96"/>
          <a:stretch>
            <a:fillRect/>
          </a:stretch>
        </p:blipFill>
        <p:spPr>
          <a:xfrm>
            <a:off x="4439920" y="3140710"/>
            <a:ext cx="3005500" cy="304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6" r="40945"/>
          <a:stretch>
            <a:fillRect/>
          </a:stretch>
        </p:blipFill>
        <p:spPr>
          <a:xfrm>
            <a:off x="4224020" y="3140710"/>
            <a:ext cx="3672795" cy="304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r="9195"/>
          <a:stretch>
            <a:fillRect/>
          </a:stretch>
        </p:blipFill>
        <p:spPr>
          <a:xfrm>
            <a:off x="4584065" y="2422525"/>
            <a:ext cx="3456260" cy="304165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00" y="4866995"/>
            <a:ext cx="11340000" cy="183093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045" y="5006340"/>
            <a:ext cx="11315065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3514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80890"/>
            <a:ext cx="1906270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8625" y="3356610"/>
            <a:ext cx="28949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224280"/>
            <a:ext cx="4515485" cy="393636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428625" y="4148455"/>
            <a:ext cx="41560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5228590"/>
            <a:ext cx="784415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7" grpId="0" bldLvl="0" animBg="1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3475" y="1340485"/>
            <a:ext cx="35433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1" r="7329" b="25283"/>
          <a:stretch>
            <a:fillRect/>
          </a:stretch>
        </p:blipFill>
        <p:spPr>
          <a:xfrm>
            <a:off x="8256270" y="1960245"/>
            <a:ext cx="3757295" cy="29375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2204720"/>
            <a:ext cx="66662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110230"/>
            <a:ext cx="66662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076700"/>
            <a:ext cx="79267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