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75" r:id="rId4"/>
    <p:sldId id="373" r:id="rId5"/>
    <p:sldId id="372" r:id="rId6"/>
    <p:sldId id="370" r:id="rId7"/>
    <p:sldId id="369" r:id="rId8"/>
    <p:sldId id="368" r:id="rId9"/>
    <p:sldId id="365" r:id="rId10"/>
    <p:sldId id="364" r:id="rId11"/>
    <p:sldId id="363" r:id="rId12"/>
    <p:sldId id="361" r:id="rId13"/>
    <p:sldId id="360" r:id="rId14"/>
    <p:sldId id="357" r:id="rId15"/>
    <p:sldId id="356" r:id="rId16"/>
    <p:sldId id="355" r:id="rId17"/>
    <p:sldId id="353" r:id="rId18"/>
    <p:sldId id="352" r:id="rId19"/>
    <p:sldId id="350" r:id="rId20"/>
    <p:sldId id="349" r:id="rId21"/>
    <p:sldId id="348" r:id="rId22"/>
    <p:sldId id="346" r:id="rId23"/>
    <p:sldId id="345" r:id="rId24"/>
    <p:sldId id="344" r:id="rId25"/>
    <p:sldId id="343" r:id="rId26"/>
    <p:sldId id="341" r:id="rId27"/>
    <p:sldId id="340" r:id="rId28"/>
    <p:sldId id="339" r:id="rId29"/>
    <p:sldId id="338" r:id="rId30"/>
    <p:sldId id="337" r:id="rId31"/>
    <p:sldId id="336" r:id="rId32"/>
    <p:sldId id="335" r:id="rId33"/>
    <p:sldId id="332" r:id="rId34"/>
    <p:sldId id="331" r:id="rId35"/>
    <p:sldId id="330" r:id="rId36"/>
    <p:sldId id="329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5" d="100"/>
          <a:sy n="35" d="100"/>
        </p:scale>
        <p:origin x="768" y="54"/>
      </p:cViewPr>
      <p:guideLst>
        <p:guide orient="horz" pos="2163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png"/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59710" y="2924810"/>
            <a:ext cx="6671990" cy="892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4048523"/>
            <a:ext cx="304685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26" b="17851"/>
          <a:stretch>
            <a:fillRect/>
          </a:stretch>
        </p:blipFill>
        <p:spPr>
          <a:xfrm>
            <a:off x="3431540" y="4509135"/>
            <a:ext cx="2764155" cy="222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9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138904"/>
            <a:ext cx="276120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6" r="27612" b="17410"/>
          <a:stretch>
            <a:fillRect/>
          </a:stretch>
        </p:blipFill>
        <p:spPr>
          <a:xfrm>
            <a:off x="4288155" y="3501390"/>
            <a:ext cx="3528015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8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2711210"/>
            <a:ext cx="799798" cy="35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22"/>
          <a:stretch>
            <a:fillRect/>
          </a:stretch>
        </p:blipFill>
        <p:spPr>
          <a:xfrm>
            <a:off x="6743700" y="2564765"/>
            <a:ext cx="2150110" cy="27730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85790"/>
            <a:ext cx="11340000" cy="1280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92846" y="6198111"/>
            <a:ext cx="457027" cy="3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58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46195" y="1901825"/>
            <a:ext cx="454977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6" r="45492"/>
          <a:stretch>
            <a:fillRect/>
          </a:stretch>
        </p:blipFill>
        <p:spPr>
          <a:xfrm>
            <a:off x="4511675" y="3141345"/>
            <a:ext cx="3168605" cy="308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0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6297" y="2681630"/>
            <a:ext cx="618891" cy="34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r="11105"/>
          <a:stretch>
            <a:fillRect/>
          </a:stretch>
        </p:blipFill>
        <p:spPr>
          <a:xfrm>
            <a:off x="4382770" y="3357245"/>
            <a:ext cx="3383870" cy="308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7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997" y="2655214"/>
            <a:ext cx="266599" cy="3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73328"/>
          <a:stretch>
            <a:fillRect/>
          </a:stretch>
        </p:blipFill>
        <p:spPr>
          <a:xfrm>
            <a:off x="4584065" y="3151505"/>
            <a:ext cx="3024505" cy="290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3148" y="4458780"/>
            <a:ext cx="895012" cy="41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6" r="30168" b="18365"/>
          <a:stretch>
            <a:fillRect/>
          </a:stretch>
        </p:blipFill>
        <p:spPr>
          <a:xfrm>
            <a:off x="6599555" y="4293235"/>
            <a:ext cx="3007360" cy="233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295" y="754380"/>
            <a:ext cx="10407015" cy="4843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2450" y="2489200"/>
            <a:ext cx="294322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3580" y="3149600"/>
            <a:ext cx="3338195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5800" y="3639185"/>
            <a:ext cx="184404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1510" y="4030345"/>
            <a:ext cx="5616575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430" y="5682615"/>
            <a:ext cx="10407015" cy="953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1490" y="6186170"/>
            <a:ext cx="221361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7850" y="5665470"/>
            <a:ext cx="435165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5" grpId="0" animBg="1"/>
      <p:bldP spid="4" grpId="1" animBg="1"/>
      <p:bldP spid="6" grpId="1" animBg="1"/>
      <p:bldP spid="7" grpId="1" animBg="1"/>
      <p:bldP spid="8" grpId="1" animBg="1"/>
      <p:bldP spid="5" grpId="1" animBg="1"/>
      <p:bldP spid="10" grpId="0" bldLvl="0" animBg="1"/>
      <p:bldP spid="1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2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2569210"/>
            <a:ext cx="489585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845" y="3121025"/>
            <a:ext cx="622109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5541" y="3732195"/>
            <a:ext cx="1951889" cy="33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70" y="4232275"/>
            <a:ext cx="513842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5541" y="4876619"/>
            <a:ext cx="3656221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5845" y="5380355"/>
            <a:ext cx="528574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animBg="1"/>
      <p:bldP spid="13" grpId="0" bldLvl="0" animBg="1"/>
      <p:bldP spid="16" grpId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5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2367" y="4026587"/>
            <a:ext cx="266599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3501390"/>
            <a:ext cx="2668270" cy="288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18"/>
          <a:stretch>
            <a:fillRect/>
          </a:stretch>
        </p:blipFill>
        <p:spPr>
          <a:xfrm>
            <a:off x="360045" y="1224280"/>
            <a:ext cx="11339830" cy="693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391510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38337" y="3389471"/>
            <a:ext cx="352291" cy="3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10680700" cy="555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644900"/>
            <a:ext cx="372618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1863"/>
          <a:stretch>
            <a:fillRect/>
          </a:stretch>
        </p:blipFill>
        <p:spPr>
          <a:xfrm>
            <a:off x="4007485" y="3644900"/>
            <a:ext cx="2564765" cy="2448560"/>
          </a:xfrm>
          <a:prstGeom prst="rect">
            <a:avLst/>
          </a:prstGeom>
        </p:spPr>
      </p:pic>
      <p:sp useBgFill="1">
        <p:nvSpPr>
          <p:cNvPr id="52" name="矩形 51"/>
          <p:cNvSpPr/>
          <p:nvPr/>
        </p:nvSpPr>
        <p:spPr bwMode="white">
          <a:xfrm>
            <a:off x="262890" y="4797425"/>
            <a:ext cx="372618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35" y="3573145"/>
            <a:ext cx="3007360" cy="2541270"/>
          </a:xfrm>
          <a:prstGeom prst="rect">
            <a:avLst/>
          </a:prstGeom>
        </p:spPr>
      </p:pic>
      <p:sp useBgFill="1">
        <p:nvSpPr>
          <p:cNvPr id="54" name="矩形 53"/>
          <p:cNvSpPr/>
          <p:nvPr/>
        </p:nvSpPr>
        <p:spPr bwMode="white">
          <a:xfrm>
            <a:off x="262890" y="5733415"/>
            <a:ext cx="372618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2" grpId="0" bldLvl="0" animBg="1"/>
      <p:bldP spid="5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1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/>
          <a:stretch>
            <a:fillRect/>
          </a:stretch>
        </p:blipFill>
        <p:spPr>
          <a:xfrm>
            <a:off x="4295775" y="4077335"/>
            <a:ext cx="5057775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5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02205"/>
            <a:ext cx="491934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52750"/>
            <a:ext cx="592582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0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09115"/>
            <a:ext cx="955929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434477"/>
            <a:ext cx="5903274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43860"/>
            <a:ext cx="338582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68700"/>
            <a:ext cx="277304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102735"/>
            <a:ext cx="39223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2" r="5382"/>
          <a:stretch>
            <a:fillRect/>
          </a:stretch>
        </p:blipFill>
        <p:spPr>
          <a:xfrm>
            <a:off x="5520055" y="3501390"/>
            <a:ext cx="4824685" cy="2828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2" grpId="0" bldLvl="0" animBg="1"/>
      <p:bldP spid="14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57" b="13318"/>
          <a:stretch>
            <a:fillRect/>
          </a:stretch>
        </p:blipFill>
        <p:spPr>
          <a:xfrm>
            <a:off x="1055370" y="6336000"/>
            <a:ext cx="4608875" cy="4711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225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3669665"/>
            <a:ext cx="5670550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062" y="4823715"/>
            <a:ext cx="4789269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5386356"/>
            <a:ext cx="3265843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5733415"/>
            <a:ext cx="687387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160" y="1268730"/>
            <a:ext cx="667829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891192"/>
            <a:ext cx="4208463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444115"/>
            <a:ext cx="19507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61005"/>
            <a:ext cx="577405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59175"/>
            <a:ext cx="91643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140583"/>
            <a:ext cx="1885239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t="46324"/>
          <a:stretch>
            <a:fillRect/>
          </a:stretch>
        </p:blipFill>
        <p:spPr>
          <a:xfrm>
            <a:off x="4367530" y="4293235"/>
            <a:ext cx="3495040" cy="248348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291080" y="2426335"/>
            <a:ext cx="253682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8" grpId="0" bldLvl="0" animBg="1"/>
      <p:bldP spid="10" grpId="0" bldLvl="0" animBg="1"/>
      <p:bldP spid="14" grpId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07"/>
          <a:stretch>
            <a:fillRect/>
          </a:stretch>
        </p:blipFill>
        <p:spPr>
          <a:xfrm>
            <a:off x="360045" y="1224280"/>
            <a:ext cx="11339830" cy="1773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60" r="34180"/>
          <a:stretch>
            <a:fillRect/>
          </a:stretch>
        </p:blipFill>
        <p:spPr>
          <a:xfrm>
            <a:off x="360045" y="3069235"/>
            <a:ext cx="7463835" cy="1186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3501390"/>
            <a:ext cx="253746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/>
          <a:stretch>
            <a:fillRect/>
          </a:stretch>
        </p:blipFill>
        <p:spPr>
          <a:xfrm>
            <a:off x="360045" y="1224280"/>
            <a:ext cx="8183925" cy="3954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1196975"/>
            <a:ext cx="202374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900555"/>
            <a:ext cx="58928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481580"/>
            <a:ext cx="199834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28620"/>
            <a:ext cx="7086600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58467"/>
            <a:ext cx="4855919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730116"/>
            <a:ext cx="1894760" cy="2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9510" y="1891030"/>
            <a:ext cx="208851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1405" y="2427605"/>
            <a:ext cx="384175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1412875"/>
            <a:ext cx="253746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animBg="1"/>
      <p:bldP spid="12" grpId="0" animBg="1"/>
      <p:bldP spid="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61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35225"/>
            <a:ext cx="489204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016972"/>
            <a:ext cx="3599093" cy="2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560586"/>
            <a:ext cx="5541460" cy="28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1412875"/>
            <a:ext cx="2537460" cy="24384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231765" y="2421255"/>
            <a:ext cx="209296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41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293235"/>
            <a:ext cx="2374265" cy="22307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052553"/>
            <a:ext cx="295163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202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75790"/>
            <a:ext cx="64801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427605"/>
            <a:ext cx="648017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990215"/>
            <a:ext cx="64801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3585345"/>
            <a:ext cx="5903274" cy="35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135120"/>
            <a:ext cx="64801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4689845"/>
            <a:ext cx="5817581" cy="34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229860"/>
            <a:ext cx="64801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5782310"/>
            <a:ext cx="64801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6303010"/>
            <a:ext cx="648017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35" y="1268730"/>
            <a:ext cx="2925445" cy="2748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1" grpId="0" bldLvl="0" animBg="1"/>
      <p:bldP spid="26" grpId="0" animBg="1"/>
      <p:bldP spid="27" grpId="0" bldLvl="0" animBg="1"/>
      <p:bldP spid="29" grpId="0" animBg="1"/>
      <p:bldP spid="31" grpId="0" bldLvl="0" animBg="1"/>
      <p:bldP spid="35" grpId="0" bldLvl="0" animBg="1"/>
      <p:bldP spid="3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86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91665"/>
            <a:ext cx="717740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80" y="2421255"/>
            <a:ext cx="35960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6" b="47125"/>
          <a:stretch>
            <a:fillRect/>
          </a:stretch>
        </p:blipFill>
        <p:spPr>
          <a:xfrm>
            <a:off x="8470900" y="963930"/>
            <a:ext cx="3387725" cy="242189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892145"/>
            <a:ext cx="11340000" cy="36434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135" y="3141345"/>
            <a:ext cx="206819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650" y="2999105"/>
            <a:ext cx="681863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2700" y="1008380"/>
            <a:ext cx="2422525" cy="22764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2890" y="3816350"/>
            <a:ext cx="42354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83430" y="3789045"/>
            <a:ext cx="42354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4388485"/>
            <a:ext cx="346202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97300" y="4410710"/>
            <a:ext cx="346202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5157470"/>
            <a:ext cx="24498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55595" y="5128260"/>
            <a:ext cx="301688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926455"/>
            <a:ext cx="446849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71720" y="5901690"/>
            <a:ext cx="366331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4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861435"/>
            <a:ext cx="2580005" cy="243141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170" y="3119755"/>
            <a:ext cx="17233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3065" y="3681095"/>
            <a:ext cx="236474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825" y="4509135"/>
            <a:ext cx="2379345" cy="2242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81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6290" y="3429000"/>
            <a:ext cx="2994660" cy="29489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9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2550454"/>
            <a:ext cx="609370" cy="3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357245"/>
            <a:ext cx="3291840" cy="284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6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15709"/>
            <a:ext cx="7826599" cy="3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369244"/>
            <a:ext cx="4037078" cy="35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893060"/>
            <a:ext cx="706056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86150"/>
            <a:ext cx="237617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039393"/>
            <a:ext cx="6484080" cy="3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613275"/>
            <a:ext cx="198056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1" t="8205" r="44339"/>
          <a:stretch>
            <a:fillRect/>
          </a:stretch>
        </p:blipFill>
        <p:spPr>
          <a:xfrm>
            <a:off x="8616315" y="3933190"/>
            <a:ext cx="2612390" cy="281495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711450" y="3434080"/>
            <a:ext cx="79952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51405" y="4592320"/>
            <a:ext cx="592328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4077335"/>
            <a:ext cx="2583180" cy="254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11" grpId="0" bldLvl="0" animBg="1"/>
      <p:bldP spid="14" grpId="0" animBg="1"/>
      <p:bldP spid="15" grpId="0" bldLvl="0" animBg="1"/>
      <p:bldP spid="17" grpId="0" bldLvl="0" animBg="1"/>
      <p:bldP spid="1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1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1844675"/>
            <a:ext cx="593407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1" t="8205" r="44339"/>
          <a:stretch>
            <a:fillRect/>
          </a:stretch>
        </p:blipFill>
        <p:spPr>
          <a:xfrm>
            <a:off x="9912350" y="2997200"/>
            <a:ext cx="2203450" cy="237490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6167755" y="1772920"/>
            <a:ext cx="445262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2668905"/>
            <a:ext cx="44526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3264535"/>
            <a:ext cx="69303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2890" y="3789045"/>
            <a:ext cx="264096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903855" y="3789045"/>
            <a:ext cx="707263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045" y="4364990"/>
            <a:ext cx="314579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505835" y="4354195"/>
            <a:ext cx="43307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836535" y="4437380"/>
            <a:ext cx="192532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/>
          <a:stretch>
            <a:fillRect/>
          </a:stretch>
        </p:blipFill>
        <p:spPr>
          <a:xfrm>
            <a:off x="3719875" y="2132965"/>
            <a:ext cx="4858975" cy="3380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2061845"/>
            <a:ext cx="3518146" cy="34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12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85944" y="2045878"/>
            <a:ext cx="304685" cy="31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50" r="79045"/>
          <a:stretch>
            <a:fillRect/>
          </a:stretch>
        </p:blipFill>
        <p:spPr>
          <a:xfrm>
            <a:off x="4907915" y="3933470"/>
            <a:ext cx="2376215" cy="246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0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748747"/>
            <a:ext cx="285642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3" t="1240" r="48564" b="19151"/>
          <a:stretch>
            <a:fillRect/>
          </a:stretch>
        </p:blipFill>
        <p:spPr>
          <a:xfrm>
            <a:off x="4655820" y="4004945"/>
            <a:ext cx="280797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724201"/>
            <a:ext cx="304685" cy="31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3" t="4438" r="9824" b="2672"/>
          <a:stretch>
            <a:fillRect/>
          </a:stretch>
        </p:blipFill>
        <p:spPr>
          <a:xfrm>
            <a:off x="4224020" y="3717290"/>
            <a:ext cx="3744595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9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074921"/>
            <a:ext cx="304685" cy="31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388" b="17013"/>
          <a:stretch>
            <a:fillRect/>
          </a:stretch>
        </p:blipFill>
        <p:spPr>
          <a:xfrm>
            <a:off x="5160010" y="1917065"/>
            <a:ext cx="1940560" cy="3429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839470" y="5341620"/>
            <a:ext cx="11017295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714646"/>
            <a:ext cx="285642" cy="31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6" t="20320" r="32221" b="15330"/>
          <a:stretch>
            <a:fillRect/>
          </a:stretch>
        </p:blipFill>
        <p:spPr>
          <a:xfrm>
            <a:off x="3474085" y="3861435"/>
            <a:ext cx="5112340" cy="273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748623"/>
            <a:ext cx="352291" cy="31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37" t="22023" b="13628"/>
          <a:stretch>
            <a:fillRect/>
          </a:stretch>
        </p:blipFill>
        <p:spPr>
          <a:xfrm>
            <a:off x="4481830" y="3901440"/>
            <a:ext cx="3227705" cy="273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2025-06-22T03:42:48Z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