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 b="57737"/>
          <a:stretch>
            <a:fillRect/>
          </a:stretch>
        </p:blipFill>
        <p:spPr>
          <a:xfrm>
            <a:off x="1797050" y="3068955"/>
            <a:ext cx="8597265" cy="6769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9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38095"/>
            <a:ext cx="34182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780" y="2538095"/>
            <a:ext cx="27228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966720"/>
            <a:ext cx="28467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7780" y="2976245"/>
            <a:ext cx="323723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04870"/>
            <a:ext cx="37420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7780" y="3404870"/>
            <a:ext cx="32658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832860"/>
            <a:ext cx="282765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96355" y="3832860"/>
            <a:ext cx="278003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2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102468"/>
            <a:ext cx="4655969" cy="22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255" y="2059305"/>
            <a:ext cx="507809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39365"/>
            <a:ext cx="476123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58488" y="2560799"/>
            <a:ext cx="3932342" cy="22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96355" y="2914015"/>
            <a:ext cx="254444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96590"/>
            <a:ext cx="367220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76360" y="2914015"/>
            <a:ext cx="254444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animBg="1"/>
      <p:bldP spid="12" grpId="0" bldLvl="0" animBg="1"/>
      <p:bldP spid="1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082011"/>
            <a:ext cx="3418186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488" y="2043878"/>
            <a:ext cx="2418438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511017"/>
            <a:ext cx="3027808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488" y="2472883"/>
            <a:ext cx="3132544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49557"/>
            <a:ext cx="1152090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58488" y="2901889"/>
            <a:ext cx="2789773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78563"/>
            <a:ext cx="3760957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96574" y="3340429"/>
            <a:ext cx="2770730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807569"/>
            <a:ext cx="3065894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236575"/>
            <a:ext cx="2037581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081795"/>
            <a:ext cx="2732644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255" y="1911985"/>
            <a:ext cx="39776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510693"/>
            <a:ext cx="2894508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8010" y="2768032"/>
            <a:ext cx="3037329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939591"/>
            <a:ext cx="3275365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7052" y="3196930"/>
            <a:ext cx="3075415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368489"/>
            <a:ext cx="2827858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68010" y="3635359"/>
            <a:ext cx="2751688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68010" y="4064257"/>
            <a:ext cx="3741914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96574" y="4493155"/>
            <a:ext cx="3037329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96574" y="4922053"/>
            <a:ext cx="1989974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2025-06-20T14:28:40Z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