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43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957550"/>
            <a:ext cx="11340000" cy="94204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9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3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06095" y="1823902"/>
            <a:ext cx="314206" cy="19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3639820"/>
            <a:ext cx="196151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4075430"/>
            <a:ext cx="323723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523105"/>
            <a:ext cx="164719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985385"/>
            <a:ext cx="196278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4" t="53149" r="32271"/>
          <a:stretch>
            <a:fillRect/>
          </a:stretch>
        </p:blipFill>
        <p:spPr>
          <a:xfrm>
            <a:off x="6600190" y="3699510"/>
            <a:ext cx="3960450" cy="17145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283460" y="4985385"/>
            <a:ext cx="196278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23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85842"/>
            <a:ext cx="4560755" cy="23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233411"/>
            <a:ext cx="5741410" cy="22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671457"/>
            <a:ext cx="5560503" cy="23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128549"/>
            <a:ext cx="2999244" cy="22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566795"/>
            <a:ext cx="307086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004945"/>
            <a:ext cx="236029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442460"/>
            <a:ext cx="396367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185410"/>
            <a:ext cx="155892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871210"/>
            <a:ext cx="328485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4" t="53149" r="32271"/>
          <a:stretch>
            <a:fillRect/>
          </a:stretch>
        </p:blipFill>
        <p:spPr>
          <a:xfrm>
            <a:off x="7104380" y="1490345"/>
            <a:ext cx="3960450" cy="17145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392805" y="3557270"/>
            <a:ext cx="1864360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712085" y="3971925"/>
            <a:ext cx="2593975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9605" y="5287010"/>
            <a:ext cx="2233295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156710" y="5278120"/>
            <a:ext cx="1080135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276850" y="5130800"/>
            <a:ext cx="349250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2" grpId="0" bldLvl="0" animBg="1"/>
      <p:bldP spid="15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10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1055370" y="3716655"/>
            <a:ext cx="10657250" cy="9093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0" t="52660" r="51741"/>
          <a:stretch>
            <a:fillRect/>
          </a:stretch>
        </p:blipFill>
        <p:spPr>
          <a:xfrm>
            <a:off x="4079875" y="4734560"/>
            <a:ext cx="4032250" cy="16833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518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64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67322"/>
            <a:ext cx="6131788" cy="22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205793"/>
            <a:ext cx="2932594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625199"/>
            <a:ext cx="9454760" cy="22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063670"/>
            <a:ext cx="8502619" cy="22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502141"/>
            <a:ext cx="4808312" cy="22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78"/>
          <a:stretch>
            <a:fillRect/>
          </a:stretch>
        </p:blipFill>
        <p:spPr>
          <a:xfrm>
            <a:off x="407670" y="4005225"/>
            <a:ext cx="11339830" cy="1682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0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5465" y="5123748"/>
            <a:ext cx="418942" cy="20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0327" y="5123748"/>
            <a:ext cx="428463" cy="20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3702" y="5590955"/>
            <a:ext cx="380856" cy="20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5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728470"/>
            <a:ext cx="674560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217035"/>
            <a:ext cx="4370327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45188" y="2646713"/>
            <a:ext cx="2846901" cy="19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45188" y="3076392"/>
            <a:ext cx="3180151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515619"/>
            <a:ext cx="3618136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945297"/>
            <a:ext cx="6817329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1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