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r="51954" b="73724"/>
          <a:stretch>
            <a:fillRect/>
          </a:stretch>
        </p:blipFill>
        <p:spPr>
          <a:xfrm>
            <a:off x="3271203" y="2132965"/>
            <a:ext cx="5648325" cy="764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t="31746" r="31000"/>
          <a:stretch>
            <a:fillRect/>
          </a:stretch>
        </p:blipFill>
        <p:spPr>
          <a:xfrm>
            <a:off x="3575685" y="3068955"/>
            <a:ext cx="5091430" cy="19869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94610"/>
            <a:ext cx="22860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605530"/>
            <a:ext cx="2095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48060" y="4615815"/>
            <a:ext cx="22860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8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854025"/>
            <a:ext cx="552241" cy="2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554" y="1834934"/>
            <a:ext cx="628413" cy="2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5145" y="2288540"/>
            <a:ext cx="6394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863" y="2493597"/>
            <a:ext cx="276121" cy="2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0780" y="3152261"/>
            <a:ext cx="504634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5541" y="3152261"/>
            <a:ext cx="285642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46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17220" y="2581275"/>
            <a:ext cx="367474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213100"/>
            <a:ext cx="36747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860800"/>
            <a:ext cx="36747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2355" y="2276475"/>
            <a:ext cx="30295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60385" y="2348865"/>
            <a:ext cx="31978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00415" y="2780665"/>
            <a:ext cx="30295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00415" y="3253740"/>
            <a:ext cx="30295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660745"/>
            <a:ext cx="11340000" cy="1048533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113471" y="5813258"/>
            <a:ext cx="22851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8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130452"/>
            <a:ext cx="209471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1733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19193" y="3983261"/>
            <a:ext cx="257078" cy="2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844459"/>
            <a:ext cx="904534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2837195"/>
            <a:ext cx="457027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7" y="3314472"/>
            <a:ext cx="476070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35" y="4288117"/>
            <a:ext cx="333249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02892"/>
            <a:ext cx="2504130" cy="2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6035" y="2235200"/>
            <a:ext cx="40671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826" y="2761183"/>
            <a:ext cx="1009269" cy="1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0570" y="2760980"/>
            <a:ext cx="18859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826" y="3219473"/>
            <a:ext cx="704584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7405" y="3219450"/>
            <a:ext cx="148526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816100"/>
            <a:ext cx="241427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855" y="2205990"/>
            <a:ext cx="290322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2723172"/>
            <a:ext cx="2865944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3171969"/>
            <a:ext cx="2618387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3620765"/>
            <a:ext cx="2056624" cy="2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1772920"/>
            <a:ext cx="14433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7240" y="1772920"/>
            <a:ext cx="14433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2150" y="2936240"/>
            <a:ext cx="22860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490779"/>
            <a:ext cx="522725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63" y="3938421"/>
            <a:ext cx="516060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95" y="4367530"/>
            <a:ext cx="337883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2025-06-20T07:36:46Z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