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55767" b="76072"/>
          <a:stretch>
            <a:fillRect/>
          </a:stretch>
        </p:blipFill>
        <p:spPr>
          <a:xfrm>
            <a:off x="3503930" y="2276475"/>
            <a:ext cx="5124450" cy="689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t="35041" r="27193"/>
          <a:stretch>
            <a:fillRect/>
          </a:stretch>
        </p:blipFill>
        <p:spPr>
          <a:xfrm>
            <a:off x="3092768" y="3284855"/>
            <a:ext cx="6005195" cy="1873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9960" y="2427605"/>
            <a:ext cx="25717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9010" y="1826260"/>
            <a:ext cx="25717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875" y="2748915"/>
            <a:ext cx="200025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6375" y="3533775"/>
            <a:ext cx="98044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7885" y="3533775"/>
            <a:ext cx="98044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605" y="4454525"/>
            <a:ext cx="10566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6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031365"/>
            <a:ext cx="209550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385" y="3342640"/>
            <a:ext cx="23329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4709795"/>
            <a:ext cx="258000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2125" y="4709795"/>
            <a:ext cx="285623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095" y="4700270"/>
            <a:ext cx="292290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010" y="2521053"/>
            <a:ext cx="3151586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409190"/>
            <a:ext cx="34918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7065" y="2934335"/>
            <a:ext cx="192278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6195" y="3312795"/>
            <a:ext cx="9772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1510" y="3357880"/>
            <a:ext cx="188976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8185" y="3802380"/>
            <a:ext cx="137541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12000" y="4230370"/>
            <a:ext cx="1036320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