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1703705" y="2925445"/>
            <a:ext cx="8957310" cy="1144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5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1776558"/>
            <a:ext cx="1352040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710192"/>
            <a:ext cx="4694055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9219" y="3138901"/>
            <a:ext cx="3256322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67611"/>
            <a:ext cx="1932846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96320"/>
            <a:ext cx="4922569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453610"/>
            <a:ext cx="266599" cy="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434556"/>
            <a:ext cx="1532947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863266"/>
            <a:ext cx="2618387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291975"/>
            <a:ext cx="3684785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0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585" y="2587625"/>
            <a:ext cx="26733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585" y="3503295"/>
            <a:ext cx="26733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900550"/>
            <a:ext cx="209471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3434699"/>
            <a:ext cx="333248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6095" y="3434699"/>
            <a:ext cx="190428" cy="2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3250" y="3223260"/>
            <a:ext cx="55308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599" y="5026021"/>
            <a:ext cx="3342015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44440" y="4983480"/>
            <a:ext cx="290004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2569" y="5464349"/>
            <a:ext cx="1256826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7875" y="5464175"/>
            <a:ext cx="142367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86397" y="5273772"/>
            <a:ext cx="2228010" cy="46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9" grpId="0" animBg="1"/>
      <p:bldP spid="10" grpId="0" bldLvl="0" animBg="1"/>
      <p:bldP spid="13" grpId="0" animBg="1"/>
      <p:bldP spid="14" grpId="0" bldLvl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0806" y="2779061"/>
            <a:ext cx="4874962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264107"/>
            <a:ext cx="2980201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264107"/>
            <a:ext cx="3799042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3345" y="2703195"/>
            <a:ext cx="128143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3900" y="2703195"/>
            <a:ext cx="168402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7320" y="3141980"/>
            <a:ext cx="751840" cy="20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5185" y="3141980"/>
            <a:ext cx="487045" cy="1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0015" y="3590290"/>
            <a:ext cx="1016635" cy="1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5185" y="3590290"/>
            <a:ext cx="487045" cy="1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1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770401"/>
            <a:ext cx="552241" cy="20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0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063070"/>
            <a:ext cx="218992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279" y="3464698"/>
            <a:ext cx="209471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4399117"/>
            <a:ext cx="409420" cy="1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541" y="5791210"/>
            <a:ext cx="590327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6165850"/>
            <a:ext cx="571373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726285"/>
            <a:ext cx="11340000" cy="184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934" y="2375676"/>
            <a:ext cx="3951385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6088" y="2366126"/>
            <a:ext cx="2751687" cy="2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4425" y="2805420"/>
            <a:ext cx="1551989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2057" y="2805420"/>
            <a:ext cx="1247304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35" r="50050"/>
          <a:stretch>
            <a:fillRect/>
          </a:stretch>
        </p:blipFill>
        <p:spPr>
          <a:xfrm>
            <a:off x="190500" y="1356640"/>
            <a:ext cx="5664245" cy="36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