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330" y="3067050"/>
            <a:ext cx="1148334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73605"/>
            <a:ext cx="425323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01" t="16257" r="4116" b="21969"/>
          <a:stretch>
            <a:fillRect/>
          </a:stretch>
        </p:blipFill>
        <p:spPr>
          <a:xfrm>
            <a:off x="6456045" y="2276475"/>
            <a:ext cx="5112385" cy="273621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0640" y="2060575"/>
            <a:ext cx="5309041" cy="280800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373380" y="2852420"/>
            <a:ext cx="4444365" cy="80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73380" y="3572510"/>
            <a:ext cx="4444365" cy="80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60045" y="4364990"/>
            <a:ext cx="5911215" cy="80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91135" y="5156835"/>
            <a:ext cx="5911215" cy="80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6249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191135" y="2132330"/>
            <a:ext cx="9995535" cy="1432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01" t="16257" r="4116" b="21969"/>
          <a:stretch>
            <a:fillRect/>
          </a:stretch>
        </p:blipFill>
        <p:spPr>
          <a:xfrm>
            <a:off x="7680325" y="3860800"/>
            <a:ext cx="4129405" cy="2209800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263525" y="3788410"/>
            <a:ext cx="4430395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584065" y="3644900"/>
            <a:ext cx="284480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91135" y="4486275"/>
            <a:ext cx="6666865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8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6760" y="5085080"/>
            <a:ext cx="3078480" cy="169926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0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3068955"/>
            <a:ext cx="418211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1340485"/>
            <a:ext cx="4667250" cy="2576195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360045" y="4004945"/>
            <a:ext cx="453707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35280" y="4796790"/>
            <a:ext cx="278447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143885" y="4796790"/>
            <a:ext cx="418909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687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151630" y="1340485"/>
            <a:ext cx="468439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51" r="5107" b="37972"/>
          <a:stretch>
            <a:fillRect/>
          </a:stretch>
        </p:blipFill>
        <p:spPr>
          <a:xfrm>
            <a:off x="7392035" y="4652645"/>
            <a:ext cx="3779520" cy="2159635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263525" y="2492375"/>
            <a:ext cx="266954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937510" y="2420620"/>
            <a:ext cx="279844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5735955" y="2303780"/>
            <a:ext cx="4363085" cy="103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34620" y="3644900"/>
            <a:ext cx="9254490" cy="107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91135" y="4940935"/>
            <a:ext cx="3030220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1340485"/>
            <a:ext cx="11520000" cy="222499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656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620395"/>
            <a:ext cx="1828800" cy="2261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593" r="44338"/>
          <a:stretch>
            <a:fillRect/>
          </a:stretch>
        </p:blipFill>
        <p:spPr>
          <a:xfrm>
            <a:off x="360045" y="3356890"/>
            <a:ext cx="6311945" cy="2444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035" y="3212465"/>
            <a:ext cx="4700905" cy="167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691"/>
          <a:stretch>
            <a:fillRect/>
          </a:stretch>
        </p:blipFill>
        <p:spPr>
          <a:xfrm>
            <a:off x="360045" y="1224280"/>
            <a:ext cx="11339830" cy="184495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2492375"/>
            <a:ext cx="2842260" cy="35585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280" y="2492375"/>
            <a:ext cx="2773680" cy="35814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60045" y="5012690"/>
            <a:ext cx="470090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5"/>
          <a:stretch>
            <a:fillRect/>
          </a:stretch>
        </p:blipFill>
        <p:spPr>
          <a:xfrm>
            <a:off x="360045" y="1224280"/>
            <a:ext cx="9264060" cy="46069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1135" y="2132330"/>
            <a:ext cx="6306185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980440"/>
            <a:ext cx="2842260" cy="3558540"/>
          </a:xfrm>
          <a:prstGeom prst="rect">
            <a:avLst/>
          </a:prstGeom>
        </p:spPr>
      </p:pic>
      <p:sp useBgFill="1">
        <p:nvSpPr>
          <p:cNvPr id="58" name="矩形 57"/>
          <p:cNvSpPr/>
          <p:nvPr/>
        </p:nvSpPr>
        <p:spPr bwMode="white">
          <a:xfrm>
            <a:off x="191135" y="3068955"/>
            <a:ext cx="6306185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263525" y="3932555"/>
            <a:ext cx="6306185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119380" y="4725035"/>
            <a:ext cx="2855595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white">
          <a:xfrm>
            <a:off x="2999740" y="4725035"/>
            <a:ext cx="6553835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8" grpId="0" bldLvl="0" animBg="1"/>
      <p:bldP spid="59" grpId="0" bldLvl="0" animBg="1"/>
      <p:bldP spid="60" grpId="0" bldLvl="0" animBg="1"/>
      <p:bldP spid="6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37" r="40531"/>
          <a:stretch>
            <a:fillRect/>
          </a:stretch>
        </p:blipFill>
        <p:spPr>
          <a:xfrm>
            <a:off x="360045" y="3068955"/>
            <a:ext cx="6743700" cy="3472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4796790"/>
            <a:ext cx="6982460" cy="191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968"/>
          <a:stretch>
            <a:fillRect/>
          </a:stretch>
        </p:blipFill>
        <p:spPr>
          <a:xfrm>
            <a:off x="360045" y="1196340"/>
            <a:ext cx="11339830" cy="187261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7980" y="2636520"/>
            <a:ext cx="2880360" cy="366522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25" y="2636520"/>
            <a:ext cx="2887980" cy="38023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770" y="2997200"/>
            <a:ext cx="4964430" cy="179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80"/>
          <a:stretch>
            <a:fillRect/>
          </a:stretch>
        </p:blipFill>
        <p:spPr>
          <a:xfrm>
            <a:off x="360045" y="1224280"/>
            <a:ext cx="7463835" cy="407543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2204720"/>
            <a:ext cx="467233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7845" y="847725"/>
            <a:ext cx="2439670" cy="310451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135" y="3212465"/>
            <a:ext cx="467233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60045" y="4004945"/>
            <a:ext cx="816483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2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178290" cy="12909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15590"/>
            <a:ext cx="11340000" cy="39630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15516" y="5716550"/>
            <a:ext cx="818840" cy="45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7845" y="1242060"/>
            <a:ext cx="3417570" cy="227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5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530" y="4076700"/>
            <a:ext cx="3429000" cy="18135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2025-06-22T04:39:01Z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