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66" r:id="rId4"/>
    <p:sldId id="364" r:id="rId5"/>
    <p:sldId id="363" r:id="rId6"/>
    <p:sldId id="362" r:id="rId7"/>
    <p:sldId id="361" r:id="rId8"/>
    <p:sldId id="359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8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2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87955" y="2996565"/>
            <a:ext cx="6816135" cy="965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4570" y="2807970"/>
            <a:ext cx="60579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2" r="33324"/>
          <a:stretch>
            <a:fillRect/>
          </a:stretch>
        </p:blipFill>
        <p:spPr>
          <a:xfrm>
            <a:off x="4871720" y="3068955"/>
            <a:ext cx="3096215" cy="352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5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4617085"/>
            <a:ext cx="41630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372735"/>
            <a:ext cx="41630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99615"/>
            <a:ext cx="647382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2835436"/>
            <a:ext cx="3008765" cy="31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232785"/>
            <a:ext cx="6042660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220845"/>
            <a:ext cx="6042660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5516880"/>
            <a:ext cx="6042660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17700"/>
            <a:ext cx="67716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2767967"/>
            <a:ext cx="3703828" cy="2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1485" y="3349625"/>
            <a:ext cx="185293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1485" y="3982085"/>
            <a:ext cx="12090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36"/>
          <a:stretch>
            <a:fillRect/>
          </a:stretch>
        </p:blipFill>
        <p:spPr>
          <a:xfrm>
            <a:off x="2327275" y="5419090"/>
            <a:ext cx="11339830" cy="13407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77240"/>
            <a:ext cx="11340000" cy="5005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9638" y="2927788"/>
            <a:ext cx="5808060" cy="35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4710" y="3528060"/>
            <a:ext cx="453199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7240" y="4329430"/>
            <a:ext cx="20313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6940" y="5006340"/>
            <a:ext cx="192976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38500" y="6111240"/>
            <a:ext cx="506539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0755" y="5463540"/>
            <a:ext cx="680339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2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9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983615" y="4148455"/>
            <a:ext cx="10800760" cy="14744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0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91772"/>
            <a:ext cx="5931838" cy="31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3173" y="2778362"/>
            <a:ext cx="3541964" cy="3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3173" y="3464951"/>
            <a:ext cx="2361309" cy="33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63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63651"/>
            <a:ext cx="5541460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2745" y="2750638"/>
            <a:ext cx="2180403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77235"/>
            <a:ext cx="469900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09085"/>
            <a:ext cx="333121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59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84705"/>
            <a:ext cx="720026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81935"/>
            <a:ext cx="720026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98215"/>
            <a:ext cx="720026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74490"/>
            <a:ext cx="720026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889500"/>
            <a:ext cx="720026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586095"/>
            <a:ext cx="720026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64"/>
          <a:stretch>
            <a:fillRect/>
          </a:stretch>
        </p:blipFill>
        <p:spPr>
          <a:xfrm>
            <a:off x="360045" y="1224280"/>
            <a:ext cx="11339830" cy="692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364777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95465" y="2041230"/>
            <a:ext cx="285642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85944" y="4250847"/>
            <a:ext cx="304685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476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63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73192"/>
            <a:ext cx="3589571" cy="31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69721"/>
            <a:ext cx="1866196" cy="31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425" y="3380740"/>
            <a:ext cx="15881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153535"/>
            <a:ext cx="198564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405" y="4148455"/>
            <a:ext cx="198564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7215" y="3411220"/>
            <a:ext cx="15881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bldLvl="0" animBg="1"/>
      <p:bldP spid="2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4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30213"/>
            <a:ext cx="4217984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17028"/>
            <a:ext cx="1932846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41999"/>
            <a:ext cx="1875717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48537"/>
            <a:ext cx="3313450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34792"/>
            <a:ext cx="2561259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11516"/>
            <a:ext cx="3056372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9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2" b="29975"/>
          <a:stretch>
            <a:fillRect/>
          </a:stretch>
        </p:blipFill>
        <p:spPr>
          <a:xfrm>
            <a:off x="3791585" y="3860800"/>
            <a:ext cx="5961380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2" b="29975"/>
          <a:stretch>
            <a:fillRect/>
          </a:stretch>
        </p:blipFill>
        <p:spPr>
          <a:xfrm>
            <a:off x="3791585" y="4156075"/>
            <a:ext cx="5961380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0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708910"/>
            <a:ext cx="467677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28296"/>
            <a:ext cx="4475062" cy="35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813901"/>
            <a:ext cx="7864685" cy="35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02649"/>
            <a:ext cx="9388110" cy="34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90288"/>
            <a:ext cx="8654961" cy="35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2" b="29975"/>
          <a:stretch>
            <a:fillRect/>
          </a:stretch>
        </p:blipFill>
        <p:spPr>
          <a:xfrm>
            <a:off x="3503930" y="4004945"/>
            <a:ext cx="596138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0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469880" cy="60585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7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424086"/>
            <a:ext cx="304685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4368213"/>
            <a:ext cx="304685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1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2189821"/>
            <a:ext cx="266599" cy="30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91915"/>
            <a:ext cx="11340000" cy="14832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68916" y="4520145"/>
            <a:ext cx="609370" cy="3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215" y="2747010"/>
            <a:ext cx="35960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524199"/>
            <a:ext cx="2142317" cy="30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84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1520" y="1955165"/>
            <a:ext cx="899985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520" y="2651125"/>
            <a:ext cx="899985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520" y="3324860"/>
            <a:ext cx="89998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1520" y="4033520"/>
            <a:ext cx="899985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1520" y="4728845"/>
            <a:ext cx="89998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380355"/>
            <a:ext cx="89998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5" grpId="0" bldLvl="0" animBg="1"/>
      <p:bldP spid="18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3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580" y="3788410"/>
            <a:ext cx="2148840" cy="246888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2148466"/>
            <a:ext cx="1418690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324" y="2882321"/>
            <a:ext cx="352292" cy="33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292600"/>
            <a:ext cx="1979295" cy="227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1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220845"/>
            <a:ext cx="2339340" cy="24352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60045" y="1224280"/>
            <a:ext cx="5880145" cy="24574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029585"/>
            <a:ext cx="276669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2966"/>
          <a:stretch>
            <a:fillRect/>
          </a:stretch>
        </p:blipFill>
        <p:spPr>
          <a:xfrm>
            <a:off x="6960235" y="1268730"/>
            <a:ext cx="4217670" cy="2792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7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748673"/>
            <a:ext cx="2399395" cy="32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63290"/>
            <a:ext cx="594423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521200"/>
            <a:ext cx="17246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235797"/>
            <a:ext cx="1352040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921900"/>
            <a:ext cx="1866196" cy="27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966"/>
          <a:stretch>
            <a:fillRect/>
          </a:stretch>
        </p:blipFill>
        <p:spPr>
          <a:xfrm>
            <a:off x="6671945" y="908685"/>
            <a:ext cx="4217670" cy="279273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135505" y="4508500"/>
            <a:ext cx="696658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2" grpId="0" bldLvl="0" animBg="1"/>
      <p:bldP spid="14" grpId="0" animBg="1"/>
      <p:bldP spid="15" grpId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491052"/>
            <a:ext cx="352291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20699"/>
            <a:ext cx="285642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81325"/>
            <a:ext cx="285642" cy="3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3692421"/>
            <a:ext cx="285642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65955"/>
            <a:ext cx="11340000" cy="21515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57380" y="5064838"/>
            <a:ext cx="352291" cy="30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2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3663388"/>
            <a:ext cx="304685" cy="31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4" b="27656"/>
          <a:stretch>
            <a:fillRect/>
          </a:stretch>
        </p:blipFill>
        <p:spPr>
          <a:xfrm>
            <a:off x="9192260" y="4148455"/>
            <a:ext cx="245237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5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8992" y="2102372"/>
            <a:ext cx="923577" cy="34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1860" y="3601085"/>
            <a:ext cx="62674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1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8320" y="1250950"/>
            <a:ext cx="105854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3375" y="3295813"/>
            <a:ext cx="409420" cy="33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0831" y="4078711"/>
            <a:ext cx="495113" cy="30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2025-06-22T03:48:31Z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