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2352040" y="2708910"/>
            <a:ext cx="7578090" cy="1651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6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9010" y="3047365"/>
            <a:ext cx="257175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3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25" y="3155950"/>
            <a:ext cx="1012952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860800"/>
            <a:ext cx="495617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5600" y="3860800"/>
            <a:ext cx="271208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4243070"/>
            <a:ext cx="544385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279" y="2800100"/>
            <a:ext cx="209471" cy="2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1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568575"/>
            <a:ext cx="1103566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078" y="3444196"/>
            <a:ext cx="6331738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078" y="3892046"/>
            <a:ext cx="4160856" cy="21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9924" y="5483346"/>
            <a:ext cx="323727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13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852140"/>
            <a:ext cx="11340000" cy="7918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71490" y="2923540"/>
            <a:ext cx="144399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7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4051935"/>
            <a:ext cx="831215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745" y="4507230"/>
            <a:ext cx="454152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745" y="5187950"/>
            <a:ext cx="482400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745" y="5617210"/>
            <a:ext cx="505587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795" y="6045200"/>
            <a:ext cx="9721215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220" y="6474460"/>
            <a:ext cx="115200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20055" y="5189220"/>
            <a:ext cx="176403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5460" y="6422390"/>
            <a:ext cx="7720330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4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61675" y="4575175"/>
            <a:ext cx="69278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05120" y="5340350"/>
            <a:ext cx="49911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6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495040"/>
            <a:ext cx="542480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358005"/>
            <a:ext cx="498729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027563"/>
            <a:ext cx="8236019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456536"/>
            <a:ext cx="6008010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885509"/>
            <a:ext cx="5665239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6314483"/>
            <a:ext cx="6693551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08600" y="4292600"/>
            <a:ext cx="505460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animBg="1"/>
      <p:bldP spid="15" grpId="0" animBg="1"/>
      <p:bldP spid="16" grpId="0" animBg="1"/>
      <p:bldP spid="17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2025-06-22T07:10:38Z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