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6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2279650" y="3068955"/>
            <a:ext cx="7644130" cy="9950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6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78236" y="2520952"/>
            <a:ext cx="1085440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364990"/>
            <a:ext cx="3998595" cy="213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1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76503"/>
            <a:ext cx="2637430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214880"/>
            <a:ext cx="116840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614783"/>
            <a:ext cx="3684785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033924"/>
            <a:ext cx="4046599" cy="2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443605"/>
            <a:ext cx="164782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852545"/>
            <a:ext cx="443674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68215" y="4300855"/>
            <a:ext cx="267398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139152"/>
            <a:ext cx="6912544" cy="1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6374"/>
          <a:stretch>
            <a:fillRect/>
          </a:stretch>
        </p:blipFill>
        <p:spPr>
          <a:xfrm>
            <a:off x="8832215" y="1233805"/>
            <a:ext cx="2498090" cy="248412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490345" y="2204720"/>
            <a:ext cx="193548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91995" y="3462655"/>
            <a:ext cx="201485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63365" y="3429000"/>
            <a:ext cx="2033905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36180" y="4232910"/>
            <a:ext cx="2033905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animBg="1"/>
      <p:bldP spid="12" grpId="0" animBg="1"/>
      <p:bldP spid="14" grpId="0" bldLvl="0" animBg="1"/>
      <p:bldP spid="16" grpId="0" bldLvl="0" animBg="1"/>
      <p:bldP spid="17" grpId="0" bldLvl="0" animBg="1"/>
      <p:bldP spid="18" grpId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2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3084741"/>
            <a:ext cx="228513" cy="2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92"/>
          <a:stretch>
            <a:fillRect/>
          </a:stretch>
        </p:blipFill>
        <p:spPr>
          <a:xfrm>
            <a:off x="5160010" y="4076700"/>
            <a:ext cx="1872025" cy="2129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3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236" y="1835644"/>
            <a:ext cx="218992" cy="21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5" r="55712"/>
          <a:stretch>
            <a:fillRect/>
          </a:stretch>
        </p:blipFill>
        <p:spPr>
          <a:xfrm>
            <a:off x="5160010" y="2780665"/>
            <a:ext cx="1872570" cy="2129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9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1776730"/>
            <a:ext cx="185610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2210435"/>
            <a:ext cx="1177290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745" y="2663190"/>
            <a:ext cx="4322445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9319" y="3082643"/>
            <a:ext cx="2656473" cy="2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1700530"/>
            <a:ext cx="202755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7850" y="2097405"/>
            <a:ext cx="202755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2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0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468" y="2380390"/>
            <a:ext cx="571284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r="27612"/>
          <a:stretch>
            <a:fillRect/>
          </a:stretch>
        </p:blipFill>
        <p:spPr>
          <a:xfrm>
            <a:off x="5088255" y="2996565"/>
            <a:ext cx="2016080" cy="2129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0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1786605"/>
            <a:ext cx="3522921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220" y="2234565"/>
            <a:ext cx="3999230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3522345"/>
            <a:ext cx="263461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785" y="3531235"/>
            <a:ext cx="215709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5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475" y="2264410"/>
            <a:ext cx="290385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571"/>
          <a:stretch>
            <a:fillRect/>
          </a:stretch>
        </p:blipFill>
        <p:spPr>
          <a:xfrm>
            <a:off x="5520055" y="3068955"/>
            <a:ext cx="1296080" cy="230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71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2492730"/>
            <a:ext cx="209471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3847315"/>
            <a:ext cx="952141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3" r="36499"/>
          <a:stretch>
            <a:fillRect/>
          </a:stretch>
        </p:blipFill>
        <p:spPr>
          <a:xfrm>
            <a:off x="3719830" y="4004945"/>
            <a:ext cx="4752295" cy="230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8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270" y="3140710"/>
            <a:ext cx="219011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078" y="3569841"/>
            <a:ext cx="4313198" cy="107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9319" y="3989423"/>
            <a:ext cx="2656473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270" y="4809490"/>
            <a:ext cx="271399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795" y="5248275"/>
            <a:ext cx="231584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3068955"/>
            <a:ext cx="223901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9785" y="4767580"/>
            <a:ext cx="122809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1690" y="4771390"/>
            <a:ext cx="224853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2130" y="4738370"/>
            <a:ext cx="165862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6880" y="5200015"/>
            <a:ext cx="279971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bldLvl="0" animBg="1"/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