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5" r:id="rId4"/>
    <p:sldId id="334" r:id="rId5"/>
    <p:sldId id="333" r:id="rId6"/>
    <p:sldId id="332" r:id="rId7"/>
    <p:sldId id="330" r:id="rId8"/>
    <p:sldId id="328" r:id="rId9"/>
    <p:sldId id="327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3"/>
          <a:stretch>
            <a:fillRect/>
          </a:stretch>
        </p:blipFill>
        <p:spPr>
          <a:xfrm>
            <a:off x="3215640" y="2853055"/>
            <a:ext cx="6203950" cy="12452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899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28715" y="2610621"/>
            <a:ext cx="257078" cy="200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56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38236" y="1357510"/>
            <a:ext cx="228513" cy="20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14659" y="4037251"/>
            <a:ext cx="418942" cy="219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15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745" y="2987040"/>
            <a:ext cx="2304415" cy="28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5795" y="3416300"/>
            <a:ext cx="5246370" cy="28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62871" y="2311781"/>
            <a:ext cx="1094962" cy="2270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5795" y="3855085"/>
            <a:ext cx="3475355" cy="28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5795" y="4294505"/>
            <a:ext cx="5198745" cy="27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393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2745" y="1329432"/>
            <a:ext cx="1485340" cy="249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6599" y="1789503"/>
            <a:ext cx="742670" cy="249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582"/>
          <a:stretch>
            <a:fillRect/>
          </a:stretch>
        </p:blipFill>
        <p:spPr>
          <a:xfrm>
            <a:off x="5088255" y="2348865"/>
            <a:ext cx="2088560" cy="1979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63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7758" y="2531520"/>
            <a:ext cx="218992" cy="209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71586" y="3934480"/>
            <a:ext cx="333249" cy="200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14" r="28878"/>
          <a:stretch>
            <a:fillRect/>
          </a:stretch>
        </p:blipFill>
        <p:spPr>
          <a:xfrm>
            <a:off x="3792220" y="4364990"/>
            <a:ext cx="4752295" cy="197993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4292955"/>
            <a:ext cx="11340000" cy="5324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976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6120" y="3112130"/>
            <a:ext cx="2180403" cy="228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58815" y="3112135"/>
            <a:ext cx="195453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163" y="3531715"/>
            <a:ext cx="3941863" cy="23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30240" y="3541395"/>
            <a:ext cx="2399665" cy="158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5320" y="3980180"/>
            <a:ext cx="1221105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5163" y="4418564"/>
            <a:ext cx="2018539" cy="209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5320" y="4828540"/>
            <a:ext cx="1720215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55163" y="5257733"/>
            <a:ext cx="2561259" cy="23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758815" y="5267325"/>
            <a:ext cx="2698115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36120" y="5686854"/>
            <a:ext cx="4579798" cy="23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749118" y="5686854"/>
            <a:ext cx="3522921" cy="23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19200" y="6115685"/>
            <a:ext cx="1207135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758815" y="6091555"/>
            <a:ext cx="1277620" cy="2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55163" y="6545095"/>
            <a:ext cx="4313198" cy="23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758639" y="6573703"/>
            <a:ext cx="3370579" cy="181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876425" y="3979545"/>
            <a:ext cx="1339215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5640" y="3961130"/>
            <a:ext cx="178054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407920" y="4838065"/>
            <a:ext cx="1796415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23570" y="6115685"/>
            <a:ext cx="596265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718425" y="3068955"/>
            <a:ext cx="1916430" cy="27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472170" y="5262245"/>
            <a:ext cx="153797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036435" y="6109335"/>
            <a:ext cx="2091690" cy="2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15575" y="2924810"/>
            <a:ext cx="1436091" cy="208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bldLvl="0" animBg="1"/>
      <p:bldP spid="9" grpId="0" bldLvl="0" animBg="1"/>
      <p:bldP spid="12" grpId="0" animBg="1"/>
      <p:bldP spid="14" grpId="0" bldLvl="0" animBg="1"/>
      <p:bldP spid="15" grpId="0" animBg="1"/>
      <p:bldP spid="16" grpId="0" bldLvl="0" animBg="1"/>
      <p:bldP spid="17" grpId="0" animBg="1"/>
      <p:bldP spid="18" grpId="0" animBg="1"/>
      <p:bldP spid="19" grpId="0" bldLvl="0" animBg="1"/>
      <p:bldP spid="20" grpId="0" bldLvl="0" animBg="1"/>
      <p:bldP spid="21" grpId="0" animBg="1"/>
      <p:bldP spid="22" grpId="0" animBg="1"/>
      <p:bldP spid="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56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966"/>
          <a:stretch>
            <a:fillRect/>
          </a:stretch>
        </p:blipFill>
        <p:spPr>
          <a:xfrm>
            <a:off x="3935730" y="5085080"/>
            <a:ext cx="4320540" cy="1626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12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758531"/>
            <a:ext cx="1828110" cy="22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188066"/>
            <a:ext cx="4208463" cy="22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0545" y="3314700"/>
            <a:ext cx="1923415" cy="148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966"/>
          <a:stretch>
            <a:fillRect/>
          </a:stretch>
        </p:blipFill>
        <p:spPr>
          <a:xfrm>
            <a:off x="7752080" y="1224280"/>
            <a:ext cx="4083050" cy="1536700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2279650" y="2564765"/>
            <a:ext cx="1706245" cy="2243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079875" y="2583180"/>
            <a:ext cx="1838325" cy="2243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5918200" y="2760980"/>
            <a:ext cx="2496185" cy="195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8472170" y="3140710"/>
            <a:ext cx="2903855" cy="1339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3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2025-06-22T06:02:47Z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