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9" r:id="rId3"/>
    <p:sldId id="324" r:id="rId4"/>
    <p:sldId id="328" r:id="rId5"/>
    <p:sldId id="327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70" t="4458" r="62117" b="78952"/>
          <a:stretch>
            <a:fillRect/>
          </a:stretch>
        </p:blipFill>
        <p:spPr>
          <a:xfrm>
            <a:off x="3210560" y="3068955"/>
            <a:ext cx="5770880" cy="707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48"/>
          <a:stretch>
            <a:fillRect/>
          </a:stretch>
        </p:blipFill>
        <p:spPr>
          <a:xfrm>
            <a:off x="360045" y="1773200"/>
            <a:ext cx="11339830" cy="2059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67510"/>
            <a:ext cx="11340000" cy="400026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88670" y="3605530"/>
            <a:ext cx="1902460" cy="271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9620" y="3977640"/>
            <a:ext cx="2520315" cy="259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8670" y="4338955"/>
            <a:ext cx="7122160" cy="271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8840" y="3428365"/>
            <a:ext cx="1838325" cy="180975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699385" y="3542665"/>
            <a:ext cx="296037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668010" y="3542665"/>
            <a:ext cx="207518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89935" y="3909695"/>
            <a:ext cx="2075180" cy="34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79425" y="4940300"/>
            <a:ext cx="4284345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41550"/>
            <a:ext cx="11340000" cy="2826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620" y="2465705"/>
            <a:ext cx="6488430" cy="46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8195" y="3087370"/>
            <a:ext cx="6160770" cy="22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79145" y="3449955"/>
            <a:ext cx="1343025" cy="22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69420" y="3812903"/>
            <a:ext cx="3656221" cy="238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07720" y="4194810"/>
            <a:ext cx="2780030" cy="219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" t="87515" r="64654"/>
          <a:stretch>
            <a:fillRect/>
          </a:stretch>
        </p:blipFill>
        <p:spPr>
          <a:xfrm>
            <a:off x="360045" y="1339215"/>
            <a:ext cx="3960495" cy="49974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rcRect r="2333"/>
          <a:stretch>
            <a:fillRect/>
          </a:stretch>
        </p:blipFill>
        <p:spPr>
          <a:xfrm>
            <a:off x="9336405" y="2420620"/>
            <a:ext cx="2232660" cy="1704975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6960235" y="3068955"/>
            <a:ext cx="1304290" cy="26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135505" y="3456940"/>
            <a:ext cx="1304290" cy="26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575685" y="4149090"/>
            <a:ext cx="1304290" cy="26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879975" y="4146550"/>
            <a:ext cx="2399665" cy="26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  <p:bldP spid="12" grpId="0" bldLvl="0" animBg="1"/>
      <p:bldP spid="13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2025-06-22T06:04:33Z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