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551815" y="3068955"/>
            <a:ext cx="11093450" cy="941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8060" y="1836420"/>
            <a:ext cx="228600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48060" y="2723515"/>
            <a:ext cx="228600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720" y="3620135"/>
            <a:ext cx="190500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295" y="1815465"/>
            <a:ext cx="20955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1110" y="2245995"/>
            <a:ext cx="136144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7460" y="2777490"/>
            <a:ext cx="200025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599" y="4568212"/>
            <a:ext cx="4256070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788" y="4577740"/>
            <a:ext cx="3770478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599" y="4987430"/>
            <a:ext cx="1609118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82267" y="4987430"/>
            <a:ext cx="3132545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642" y="5397120"/>
            <a:ext cx="1923324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82267" y="5397120"/>
            <a:ext cx="2665994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6599" y="5806810"/>
            <a:ext cx="4570277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5969" y="1882565"/>
            <a:ext cx="856926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880" y="2684145"/>
            <a:ext cx="455739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3171061"/>
            <a:ext cx="4122770" cy="21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8790" y="3591016"/>
            <a:ext cx="3180151" cy="1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8790" y="4001426"/>
            <a:ext cx="1247304" cy="1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3598891"/>
            <a:ext cx="2751687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42" y="4009013"/>
            <a:ext cx="3932342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4409597"/>
            <a:ext cx="7283879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599" y="4819719"/>
            <a:ext cx="3427707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599" y="5229841"/>
            <a:ext cx="4836876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270" y="5639435"/>
            <a:ext cx="341820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0405" y="3429000"/>
            <a:ext cx="2181860" cy="171386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079875" y="5639435"/>
            <a:ext cx="26289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2025-06-22T05:32:51Z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