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3"/>
    <p:sldId id="361" r:id="rId4"/>
    <p:sldId id="360" r:id="rId5"/>
    <p:sldId id="358" r:id="rId6"/>
    <p:sldId id="357" r:id="rId7"/>
    <p:sldId id="355" r:id="rId8"/>
    <p:sldId id="354" r:id="rId9"/>
    <p:sldId id="351" r:id="rId10"/>
    <p:sldId id="350" r:id="rId11"/>
    <p:sldId id="349" r:id="rId12"/>
    <p:sldId id="347" r:id="rId13"/>
    <p:sldId id="346" r:id="rId14"/>
    <p:sldId id="344" r:id="rId15"/>
    <p:sldId id="343" r:id="rId16"/>
    <p:sldId id="342" r:id="rId17"/>
    <p:sldId id="340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0" y="3101340"/>
            <a:ext cx="872490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3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3425" y="3215508"/>
            <a:ext cx="342770" cy="40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7657" y="4063567"/>
            <a:ext cx="818841" cy="4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70" b="18320"/>
          <a:stretch>
            <a:fillRect/>
          </a:stretch>
        </p:blipFill>
        <p:spPr>
          <a:xfrm>
            <a:off x="6167755" y="3284855"/>
            <a:ext cx="2664460" cy="3168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6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7760" y="3165475"/>
            <a:ext cx="612584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22" b="17612"/>
          <a:stretch>
            <a:fillRect/>
          </a:stretch>
        </p:blipFill>
        <p:spPr>
          <a:xfrm>
            <a:off x="6139180" y="3932555"/>
            <a:ext cx="4473575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2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1561" y="3306688"/>
            <a:ext cx="333249" cy="41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02" b="13817"/>
          <a:stretch>
            <a:fillRect/>
          </a:stretch>
        </p:blipFill>
        <p:spPr>
          <a:xfrm>
            <a:off x="4655820" y="4076700"/>
            <a:ext cx="2835275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4130" y="3980180"/>
            <a:ext cx="224472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2" r="21340" b="17677"/>
          <a:stretch>
            <a:fillRect/>
          </a:stretch>
        </p:blipFill>
        <p:spPr>
          <a:xfrm>
            <a:off x="3719830" y="4652645"/>
            <a:ext cx="2592070" cy="208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2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6498" y="3235093"/>
            <a:ext cx="1085440" cy="4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4004945"/>
            <a:ext cx="5873750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18604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84" r="50056"/>
          <a:stretch>
            <a:fillRect/>
          </a:stretch>
        </p:blipFill>
        <p:spPr>
          <a:xfrm>
            <a:off x="360045" y="1194715"/>
            <a:ext cx="5663610" cy="8220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405" y="2708910"/>
            <a:ext cx="2097220" cy="2448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96"/>
          <a:stretch>
            <a:fillRect/>
          </a:stretch>
        </p:blipFill>
        <p:spPr>
          <a:xfrm>
            <a:off x="1271270" y="4004945"/>
            <a:ext cx="10206355" cy="25990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360045" y="1224280"/>
            <a:ext cx="6463030" cy="2520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3370" y="2996565"/>
            <a:ext cx="548957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1484630"/>
            <a:ext cx="2441575" cy="2849880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31" b="2166"/>
          <a:stretch>
            <a:fillRect/>
          </a:stretch>
        </p:blipFill>
        <p:spPr>
          <a:xfrm>
            <a:off x="426085" y="3744595"/>
            <a:ext cx="6534150" cy="306895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407035" y="3716655"/>
            <a:ext cx="6553835" cy="239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93370" y="6155055"/>
            <a:ext cx="718121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" grpId="0" bldLvl="0" animBg="1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5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138680"/>
            <a:ext cx="611251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970" y="1268730"/>
            <a:ext cx="2441575" cy="284988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60045" y="2996565"/>
            <a:ext cx="611251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3860800"/>
            <a:ext cx="573595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096000" y="3788410"/>
            <a:ext cx="301371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14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735" y="3356610"/>
            <a:ext cx="2971165" cy="26543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4004945"/>
            <a:ext cx="2971165" cy="2654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10478135" cy="5702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4035" y="1916430"/>
            <a:ext cx="79629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5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260" y="2204720"/>
            <a:ext cx="273875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68955"/>
            <a:ext cx="550100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860800"/>
            <a:ext cx="681291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3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43885" y="1224280"/>
            <a:ext cx="749808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3788410"/>
            <a:ext cx="2971165" cy="265430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60045" y="2060575"/>
            <a:ext cx="498792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303520" y="2060575"/>
            <a:ext cx="459168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2924810"/>
            <a:ext cx="925703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3789045"/>
            <a:ext cx="459168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4519930"/>
            <a:ext cx="459168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0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3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4148455"/>
            <a:ext cx="1935480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4004945"/>
            <a:ext cx="2065020" cy="25374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7758" y="4208809"/>
            <a:ext cx="333249" cy="41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4076700"/>
            <a:ext cx="2369820" cy="233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70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204720"/>
            <a:ext cx="563562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1412240"/>
            <a:ext cx="2237740" cy="290703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335280" y="3068955"/>
            <a:ext cx="563562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3860800"/>
            <a:ext cx="563562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7" grpId="0" bldLvl="0" animBg="1"/>
      <p:bldP spid="2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34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51855" y="1268730"/>
            <a:ext cx="425513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205" y="2000250"/>
            <a:ext cx="2237740" cy="290703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63525" y="2132965"/>
            <a:ext cx="9455150" cy="245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4653280"/>
            <a:ext cx="637476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3" grpId="0" bldLvl="0" animBg="1"/>
      <p:bldP spid="2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1765" y="1268730"/>
            <a:ext cx="247269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6990" y="2002155"/>
            <a:ext cx="11440160" cy="254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076700"/>
            <a:ext cx="2065020" cy="253746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360045" y="4610735"/>
            <a:ext cx="456819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5" grpId="0" bldLvl="0" animBg="1"/>
      <p:bldP spid="3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17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3789045"/>
            <a:ext cx="593661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3716655"/>
            <a:ext cx="2065020" cy="253746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4653280"/>
            <a:ext cx="593661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9385" y="5440680"/>
            <a:ext cx="677481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6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473233"/>
            <a:ext cx="390377" cy="41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70" b="21585"/>
          <a:stretch>
            <a:fillRect/>
          </a:stretch>
        </p:blipFill>
        <p:spPr>
          <a:xfrm>
            <a:off x="3431540" y="3716655"/>
            <a:ext cx="4248785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07"/>
          <a:stretch>
            <a:fillRect/>
          </a:stretch>
        </p:blipFill>
        <p:spPr>
          <a:xfrm>
            <a:off x="360045" y="1224280"/>
            <a:ext cx="11339830" cy="2852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263294"/>
            <a:ext cx="457027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5" t="16644" r="10264" b="20439"/>
          <a:stretch>
            <a:fillRect/>
          </a:stretch>
        </p:blipFill>
        <p:spPr>
          <a:xfrm>
            <a:off x="4151630" y="2852420"/>
            <a:ext cx="3513455" cy="21958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11"/>
          <a:stretch>
            <a:fillRect/>
          </a:stretch>
        </p:blipFill>
        <p:spPr>
          <a:xfrm>
            <a:off x="360045" y="5009795"/>
            <a:ext cx="11339830" cy="175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52"/>
          <a:stretch>
            <a:fillRect/>
          </a:stretch>
        </p:blipFill>
        <p:spPr>
          <a:xfrm>
            <a:off x="360045" y="1224280"/>
            <a:ext cx="11339830" cy="2924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3341808"/>
            <a:ext cx="457027" cy="41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96" b="23446"/>
          <a:stretch>
            <a:fillRect/>
          </a:stretch>
        </p:blipFill>
        <p:spPr>
          <a:xfrm>
            <a:off x="4121785" y="2996565"/>
            <a:ext cx="3816350" cy="24485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40"/>
          <a:stretch>
            <a:fillRect/>
          </a:stretch>
        </p:blipFill>
        <p:spPr>
          <a:xfrm>
            <a:off x="360045" y="5583555"/>
            <a:ext cx="11339830" cy="72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1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233277"/>
            <a:ext cx="399899" cy="41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38" b="22329"/>
          <a:stretch>
            <a:fillRect/>
          </a:stretch>
        </p:blipFill>
        <p:spPr>
          <a:xfrm>
            <a:off x="5015865" y="4148455"/>
            <a:ext cx="3084830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8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351612"/>
            <a:ext cx="352292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593" b="23365"/>
          <a:stretch>
            <a:fillRect/>
          </a:stretch>
        </p:blipFill>
        <p:spPr>
          <a:xfrm>
            <a:off x="4584065" y="2996565"/>
            <a:ext cx="3024505" cy="20161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56"/>
          <a:stretch>
            <a:fillRect/>
          </a:stretch>
        </p:blipFill>
        <p:spPr>
          <a:xfrm>
            <a:off x="852170" y="4868545"/>
            <a:ext cx="9564415" cy="1889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83"/>
          <a:stretch>
            <a:fillRect/>
          </a:stretch>
        </p:blipFill>
        <p:spPr>
          <a:xfrm>
            <a:off x="360045" y="1224280"/>
            <a:ext cx="11339830" cy="3501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69" b="22322"/>
          <a:stretch>
            <a:fillRect/>
          </a:stretch>
        </p:blipFill>
        <p:spPr>
          <a:xfrm>
            <a:off x="4655820" y="4725035"/>
            <a:ext cx="3557270" cy="20008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8506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2390514"/>
            <a:ext cx="380856" cy="4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81735"/>
          <a:stretch>
            <a:fillRect/>
          </a:stretch>
        </p:blipFill>
        <p:spPr>
          <a:xfrm>
            <a:off x="191135" y="1270635"/>
            <a:ext cx="10860405" cy="8147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69" b="22322"/>
          <a:stretch>
            <a:fillRect/>
          </a:stretch>
        </p:blipFill>
        <p:spPr>
          <a:xfrm>
            <a:off x="4511675" y="4725035"/>
            <a:ext cx="3557270" cy="2000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2025-06-21T10:05:59Z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