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2999740" y="2997200"/>
            <a:ext cx="6336665" cy="12941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8589" y="3922191"/>
            <a:ext cx="333249" cy="2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62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9695" y="1304290"/>
            <a:ext cx="342265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978153"/>
            <a:ext cx="5370075" cy="2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36495"/>
            <a:ext cx="24511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23565"/>
            <a:ext cx="66840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01745"/>
            <a:ext cx="129032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250055"/>
            <a:ext cx="52228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7" t="53131"/>
          <a:stretch>
            <a:fillRect/>
          </a:stretch>
        </p:blipFill>
        <p:spPr>
          <a:xfrm>
            <a:off x="4512355" y="4797705"/>
            <a:ext cx="3227660" cy="18812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83840" y="2416175"/>
            <a:ext cx="30162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1950" y="3609975"/>
            <a:ext cx="30162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07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601066"/>
            <a:ext cx="218992" cy="2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5"/>
          <a:stretch>
            <a:fillRect/>
          </a:stretch>
        </p:blipFill>
        <p:spPr>
          <a:xfrm>
            <a:off x="4907915" y="3644900"/>
            <a:ext cx="2376215" cy="190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9010" y="1325880"/>
            <a:ext cx="24765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405" y="2705735"/>
            <a:ext cx="200914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4" r="56188"/>
          <a:stretch>
            <a:fillRect/>
          </a:stretch>
        </p:blipFill>
        <p:spPr>
          <a:xfrm>
            <a:off x="5088255" y="3356610"/>
            <a:ext cx="2016080" cy="190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60" y="3814445"/>
            <a:ext cx="41910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015" y="3814445"/>
            <a:ext cx="40957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905" y="3814445"/>
            <a:ext cx="42862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1735" y="3814445"/>
            <a:ext cx="41910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8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1319710"/>
            <a:ext cx="418942" cy="22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8790" y="1788690"/>
            <a:ext cx="542720" cy="22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/>
          <a:stretch>
            <a:fillRect/>
          </a:stretch>
        </p:blipFill>
        <p:spPr>
          <a:xfrm>
            <a:off x="3686855" y="2420620"/>
            <a:ext cx="5794965" cy="190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0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165985"/>
            <a:ext cx="266065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2595880"/>
            <a:ext cx="152844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45" y="3029585"/>
            <a:ext cx="469392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2204720"/>
            <a:ext cx="295084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2636520"/>
            <a:ext cx="266065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4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758784"/>
            <a:ext cx="218992" cy="2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83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090792"/>
            <a:ext cx="218992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74365"/>
            <a:ext cx="11340000" cy="34459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92475" y="3429000"/>
            <a:ext cx="42862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6246" y="5967139"/>
            <a:ext cx="418942" cy="2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570" y="3118485"/>
            <a:ext cx="197993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681095"/>
            <a:ext cx="19526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095" y="4243705"/>
            <a:ext cx="150431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620" y="4694555"/>
            <a:ext cx="512254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145" y="5104765"/>
            <a:ext cx="441769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145" y="5526405"/>
            <a:ext cx="130175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44470" y="3118485"/>
            <a:ext cx="201930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7965" y="3611880"/>
            <a:ext cx="42799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9650" y="4220845"/>
            <a:ext cx="426402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80895" y="5556885"/>
            <a:ext cx="572770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2025-06-22T05:36:41Z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