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7" r:id="rId4"/>
    <p:sldId id="336" r:id="rId5"/>
    <p:sldId id="335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60846" b="73306"/>
          <a:stretch>
            <a:fillRect/>
          </a:stretch>
        </p:blipFill>
        <p:spPr>
          <a:xfrm>
            <a:off x="3935413" y="2204720"/>
            <a:ext cx="4346575" cy="746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t="35041" r="31000"/>
          <a:stretch>
            <a:fillRect/>
          </a:stretch>
        </p:blipFill>
        <p:spPr>
          <a:xfrm>
            <a:off x="3624580" y="3113405"/>
            <a:ext cx="496824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1662" y="3424593"/>
            <a:ext cx="323727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2" b="55160"/>
          <a:stretch>
            <a:fillRect/>
          </a:stretch>
        </p:blipFill>
        <p:spPr>
          <a:xfrm>
            <a:off x="4998130" y="3933190"/>
            <a:ext cx="2195150" cy="151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66987"/>
            <a:ext cx="1266347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76609"/>
            <a:ext cx="3313450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05283"/>
            <a:ext cx="6407909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53009"/>
            <a:ext cx="2361309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62631"/>
            <a:ext cx="4903526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29410"/>
            <a:ext cx="209471" cy="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10358"/>
            <a:ext cx="2028060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39032"/>
            <a:ext cx="2685037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5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3046511"/>
            <a:ext cx="218992" cy="2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7" y="4573222"/>
            <a:ext cx="190428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940935"/>
            <a:ext cx="29368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144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970302"/>
            <a:ext cx="199949" cy="20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14" r="75450"/>
          <a:stretch>
            <a:fillRect/>
          </a:stretch>
        </p:blipFill>
        <p:spPr>
          <a:xfrm>
            <a:off x="335280" y="1317270"/>
            <a:ext cx="2783885" cy="62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2330989"/>
            <a:ext cx="257078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0"/>
          <a:stretch>
            <a:fillRect/>
          </a:stretch>
        </p:blipFill>
        <p:spPr>
          <a:xfrm>
            <a:off x="5088255" y="3213100"/>
            <a:ext cx="2016170" cy="21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1767399"/>
            <a:ext cx="533198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2215465"/>
            <a:ext cx="1409168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3159265"/>
            <a:ext cx="399899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39041"/>
          <a:stretch>
            <a:fillRect/>
          </a:stretch>
        </p:blipFill>
        <p:spPr>
          <a:xfrm>
            <a:off x="5232400" y="4004945"/>
            <a:ext cx="1800180" cy="21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8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826689"/>
            <a:ext cx="247556" cy="21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/>
          <a:stretch>
            <a:fillRect/>
          </a:stretch>
        </p:blipFill>
        <p:spPr>
          <a:xfrm>
            <a:off x="4368210" y="2996565"/>
            <a:ext cx="3947750" cy="21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485516"/>
            <a:ext cx="218992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52" r="82433"/>
          <a:stretch>
            <a:fillRect/>
          </a:stretch>
        </p:blipFill>
        <p:spPr>
          <a:xfrm>
            <a:off x="5160010" y="3501035"/>
            <a:ext cx="1992040" cy="146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0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1809497"/>
            <a:ext cx="542720" cy="22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16396"/>
          <a:stretch>
            <a:fillRect/>
          </a:stretch>
        </p:blipFill>
        <p:spPr>
          <a:xfrm>
            <a:off x="2819400" y="4140835"/>
            <a:ext cx="6552520" cy="2039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18567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16221" y="3680325"/>
            <a:ext cx="352292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3894455"/>
            <a:ext cx="1428115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1526"/>
          <a:stretch>
            <a:fillRect/>
          </a:stretch>
        </p:blipFill>
        <p:spPr>
          <a:xfrm>
            <a:off x="1703705" y="2204720"/>
            <a:ext cx="1656080" cy="1525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6507" r="54211"/>
          <a:stretch>
            <a:fillRect/>
          </a:stretch>
        </p:blipFill>
        <p:spPr>
          <a:xfrm>
            <a:off x="4079875" y="2204720"/>
            <a:ext cx="1728470" cy="1525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3822" r="26040"/>
          <a:stretch>
            <a:fillRect/>
          </a:stretch>
        </p:blipFill>
        <p:spPr>
          <a:xfrm>
            <a:off x="6528435" y="2204720"/>
            <a:ext cx="1805305" cy="15252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2737"/>
          <a:stretch>
            <a:fillRect/>
          </a:stretch>
        </p:blipFill>
        <p:spPr>
          <a:xfrm>
            <a:off x="9120505" y="2204720"/>
            <a:ext cx="1547495" cy="152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