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4580" y="3120390"/>
            <a:ext cx="748284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1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276475"/>
            <a:ext cx="386969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24020" y="2204720"/>
            <a:ext cx="502666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188335"/>
            <a:ext cx="502666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5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580890"/>
            <a:ext cx="9424670" cy="183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13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2276475"/>
            <a:ext cx="677608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068955"/>
            <a:ext cx="677608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4004945"/>
            <a:ext cx="677608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85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348865"/>
            <a:ext cx="2479040" cy="114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860800"/>
            <a:ext cx="9407525" cy="114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7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425" y="4437380"/>
            <a:ext cx="9601835" cy="133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5876925"/>
            <a:ext cx="960183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44225" cy="55581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6021070"/>
            <a:ext cx="584390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31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3284855"/>
            <a:ext cx="570547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508500"/>
            <a:ext cx="185420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207260" y="4580890"/>
            <a:ext cx="251777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742815" y="4391025"/>
            <a:ext cx="2785110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00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4220845"/>
            <a:ext cx="7534910" cy="165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7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3212465"/>
            <a:ext cx="10878820" cy="192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5228590"/>
            <a:ext cx="1087882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87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51405" y="1268730"/>
            <a:ext cx="3419475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708910"/>
            <a:ext cx="8095615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4220845"/>
            <a:ext cx="8095615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916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9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32330"/>
            <a:ext cx="3783965" cy="139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3731895"/>
            <a:ext cx="3301365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791585" y="3932555"/>
            <a:ext cx="5744845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035" y="5085080"/>
            <a:ext cx="5200015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  <p:bldP spid="3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31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4055225"/>
            <a:ext cx="8283627" cy="47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0740" y="4747260"/>
            <a:ext cx="501269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2025-06-21T13:58:13Z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