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7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2814320" y="2997200"/>
            <a:ext cx="6563360" cy="127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7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0095" y="3020695"/>
            <a:ext cx="33267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463" y="3748706"/>
            <a:ext cx="3989471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463" y="4167903"/>
            <a:ext cx="3208715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58665"/>
            <a:ext cx="29368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920365"/>
            <a:ext cx="286702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3986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4564321"/>
            <a:ext cx="3894256" cy="2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2745" y="4116065"/>
            <a:ext cx="1209219" cy="111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4983964"/>
            <a:ext cx="4874962" cy="4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5632504"/>
            <a:ext cx="5189168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96" r="76722"/>
          <a:stretch>
            <a:fillRect/>
          </a:stretch>
        </p:blipFill>
        <p:spPr>
          <a:xfrm>
            <a:off x="360045" y="1338225"/>
            <a:ext cx="2639740" cy="64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3504056"/>
            <a:ext cx="257078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92"/>
          <a:stretch>
            <a:fillRect/>
          </a:stretch>
        </p:blipFill>
        <p:spPr>
          <a:xfrm>
            <a:off x="5160010" y="4220845"/>
            <a:ext cx="1872025" cy="219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3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491295"/>
            <a:ext cx="218992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57279" y="2894599"/>
            <a:ext cx="199949" cy="2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2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1835058"/>
            <a:ext cx="1218740" cy="2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1835058"/>
            <a:ext cx="1247304" cy="2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302899"/>
            <a:ext cx="952141" cy="2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3" r="56182"/>
          <a:stretch>
            <a:fillRect/>
          </a:stretch>
        </p:blipFill>
        <p:spPr>
          <a:xfrm>
            <a:off x="5160010" y="2853055"/>
            <a:ext cx="1800180" cy="219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393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17220" y="2620645"/>
            <a:ext cx="5331460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48730" y="2609215"/>
            <a:ext cx="5304155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0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331570"/>
            <a:ext cx="314206" cy="2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4" r="30950"/>
          <a:stretch>
            <a:fillRect/>
          </a:stretch>
        </p:blipFill>
        <p:spPr>
          <a:xfrm>
            <a:off x="5231765" y="2853055"/>
            <a:ext cx="1727790" cy="219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8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68675"/>
            <a:ext cx="11340000" cy="2512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24" y="3154640"/>
            <a:ext cx="4970176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67" y="3584469"/>
            <a:ext cx="3513400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67" y="4023850"/>
            <a:ext cx="3513400" cy="21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4725035"/>
            <a:ext cx="351345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068955"/>
            <a:ext cx="34290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1692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960206"/>
            <a:ext cx="209471" cy="20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93" r="76503"/>
          <a:stretch>
            <a:fillRect/>
          </a:stretch>
        </p:blipFill>
        <p:spPr>
          <a:xfrm>
            <a:off x="360045" y="1265835"/>
            <a:ext cx="2664505" cy="783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34" r="89203"/>
          <a:stretch>
            <a:fillRect/>
          </a:stretch>
        </p:blipFill>
        <p:spPr>
          <a:xfrm>
            <a:off x="5520055" y="3789045"/>
            <a:ext cx="1224280" cy="172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2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4483" y="1347931"/>
            <a:ext cx="142821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904" y="3092507"/>
            <a:ext cx="676020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r="49838"/>
          <a:stretch>
            <a:fillRect/>
          </a:stretch>
        </p:blipFill>
        <p:spPr>
          <a:xfrm>
            <a:off x="4584065" y="3500755"/>
            <a:ext cx="3023825" cy="208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