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6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2279650" y="3068955"/>
            <a:ext cx="7704455" cy="9359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96"/>
          <a:stretch>
            <a:fillRect/>
          </a:stretch>
        </p:blipFill>
        <p:spPr>
          <a:xfrm>
            <a:off x="360045" y="1224280"/>
            <a:ext cx="11339830" cy="3789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570" y="3213100"/>
            <a:ext cx="204597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653280"/>
            <a:ext cx="301942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b="2195"/>
          <a:stretch>
            <a:fillRect/>
          </a:stretch>
        </p:blipFill>
        <p:spPr>
          <a:xfrm>
            <a:off x="7896225" y="3140710"/>
            <a:ext cx="1991995" cy="15843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8220" y="3068955"/>
            <a:ext cx="1880739" cy="165600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695325" y="3644900"/>
            <a:ext cx="204597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4076700"/>
            <a:ext cx="395605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584065" y="4076700"/>
            <a:ext cx="151193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100445" y="4076700"/>
            <a:ext cx="127381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"/>
          <a:stretch>
            <a:fillRect/>
          </a:stretch>
        </p:blipFill>
        <p:spPr>
          <a:xfrm>
            <a:off x="360045" y="1572895"/>
            <a:ext cx="11016000" cy="5225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815" y="3644900"/>
            <a:ext cx="432562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825" r="76722"/>
          <a:stretch>
            <a:fillRect/>
          </a:stretch>
        </p:blipFill>
        <p:spPr>
          <a:xfrm>
            <a:off x="360045" y="1268730"/>
            <a:ext cx="1767840" cy="4171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r="46685"/>
          <a:stretch>
            <a:fillRect/>
          </a:stretch>
        </p:blipFill>
        <p:spPr>
          <a:xfrm>
            <a:off x="8688705" y="3573145"/>
            <a:ext cx="1440180" cy="154813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55971"/>
          <a:stretch>
            <a:fillRect/>
          </a:stretch>
        </p:blipFill>
        <p:spPr>
          <a:xfrm>
            <a:off x="10200640" y="3573145"/>
            <a:ext cx="1189355" cy="154813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877435" y="3644900"/>
            <a:ext cx="203454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9425" y="4149090"/>
            <a:ext cx="244856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927985" y="4142105"/>
            <a:ext cx="445579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7715" y="4713605"/>
            <a:ext cx="116649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34210" y="4653280"/>
            <a:ext cx="136398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68655" y="5097145"/>
            <a:ext cx="192595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594610" y="5075555"/>
            <a:ext cx="210947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51815" y="5480685"/>
            <a:ext cx="302006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1815" y="5864225"/>
            <a:ext cx="468693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68655" y="6438900"/>
            <a:ext cx="123380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02460" y="6480175"/>
            <a:ext cx="222758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41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7279" y="2513605"/>
            <a:ext cx="228513" cy="21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757"/>
          <a:stretch>
            <a:fillRect/>
          </a:stretch>
        </p:blipFill>
        <p:spPr>
          <a:xfrm>
            <a:off x="5231765" y="3698240"/>
            <a:ext cx="1728515" cy="2255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53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1805327"/>
            <a:ext cx="190428" cy="20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0251" y="2243705"/>
            <a:ext cx="190428" cy="20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5" r="32271"/>
          <a:stretch>
            <a:fillRect/>
          </a:stretch>
        </p:blipFill>
        <p:spPr>
          <a:xfrm>
            <a:off x="3467735" y="2853055"/>
            <a:ext cx="5256485" cy="2255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942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2255372"/>
            <a:ext cx="428463" cy="22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21" t="22325" r="11737"/>
          <a:stretch>
            <a:fillRect/>
          </a:stretch>
        </p:blipFill>
        <p:spPr>
          <a:xfrm>
            <a:off x="5232400" y="2708910"/>
            <a:ext cx="1728470" cy="1751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13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425" y="2124710"/>
            <a:ext cx="369760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77030" y="2132965"/>
            <a:ext cx="2171700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425" y="2461260"/>
            <a:ext cx="215963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9695" y="2493010"/>
            <a:ext cx="235013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670" y="2884170"/>
            <a:ext cx="144081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73250" y="2924810"/>
            <a:ext cx="195961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3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758" y="1824782"/>
            <a:ext cx="247557" cy="20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445" y="3074035"/>
            <a:ext cx="108521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30675" y="3105150"/>
            <a:ext cx="638175" cy="22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44515" y="3068955"/>
            <a:ext cx="428625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4835" y="3532505"/>
            <a:ext cx="200025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48445" y="4429125"/>
            <a:ext cx="88519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38335" y="4867275"/>
            <a:ext cx="113284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21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7585" y="2053590"/>
            <a:ext cx="22860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61"/>
          <a:stretch>
            <a:fillRect/>
          </a:stretch>
        </p:blipFill>
        <p:spPr>
          <a:xfrm>
            <a:off x="3992880" y="3429000"/>
            <a:ext cx="4302170" cy="193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3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57279" y="1348142"/>
            <a:ext cx="199949" cy="21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2914242"/>
            <a:ext cx="742670" cy="24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69" r="38795"/>
          <a:stretch>
            <a:fillRect/>
          </a:stretch>
        </p:blipFill>
        <p:spPr>
          <a:xfrm>
            <a:off x="5232400" y="3356610"/>
            <a:ext cx="1727790" cy="193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7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045" y="2130425"/>
            <a:ext cx="340741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2511840"/>
            <a:ext cx="5370075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2912501"/>
            <a:ext cx="5912795" cy="2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56" y="3294084"/>
            <a:ext cx="5255818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377" y="3685206"/>
            <a:ext cx="5893753" cy="2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0377" y="4076328"/>
            <a:ext cx="7759949" cy="2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52265" y="2139950"/>
            <a:ext cx="120713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00675" y="2139950"/>
            <a:ext cx="365379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2025-06-22T05:31:57Z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