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 b="67212"/>
          <a:stretch>
            <a:fillRect/>
          </a:stretch>
        </p:blipFill>
        <p:spPr>
          <a:xfrm>
            <a:off x="1590040" y="2132330"/>
            <a:ext cx="9011920" cy="10534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860800"/>
            <a:ext cx="104317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69650" cy="55848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068955"/>
            <a:ext cx="848423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990" y="3028315"/>
            <a:ext cx="7592060" cy="176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5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8470" y="2162810"/>
            <a:ext cx="129603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768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71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2924810"/>
            <a:ext cx="3892550" cy="312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5028274"/>
            <a:ext cx="361813" cy="4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404544"/>
            <a:ext cx="399899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83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69645" y="3808095"/>
            <a:ext cx="10716895" cy="281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06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2276475"/>
            <a:ext cx="1030732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560972"/>
            <a:ext cx="361813" cy="4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6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2503932"/>
            <a:ext cx="323727" cy="41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7427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81"/>
          <a:stretch>
            <a:fillRect/>
          </a:stretch>
        </p:blipFill>
        <p:spPr>
          <a:xfrm>
            <a:off x="360045" y="5805805"/>
            <a:ext cx="11339830" cy="935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6006656"/>
            <a:ext cx="1199697" cy="55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