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2996565"/>
            <a:ext cx="11484000" cy="6852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230" y="2204720"/>
            <a:ext cx="57797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r="5637"/>
          <a:stretch>
            <a:fillRect/>
          </a:stretch>
        </p:blipFill>
        <p:spPr>
          <a:xfrm>
            <a:off x="8903970" y="1196340"/>
            <a:ext cx="2164715" cy="29356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3212465"/>
            <a:ext cx="57797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131945"/>
            <a:ext cx="86652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8620" y="3308350"/>
            <a:ext cx="372872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436745"/>
            <a:ext cx="2565400" cy="209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7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580890"/>
            <a:ext cx="2386330" cy="20148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5490103"/>
            <a:ext cx="323727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5013325"/>
            <a:ext cx="2401570" cy="177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190875"/>
            <a:ext cx="11707495" cy="17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580890"/>
            <a:ext cx="2386330" cy="201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356610"/>
            <a:ext cx="48514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3356610"/>
            <a:ext cx="2967355" cy="25057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4220845"/>
            <a:ext cx="48514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04720"/>
            <a:ext cx="57416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004945"/>
            <a:ext cx="2669540" cy="2254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3140710"/>
            <a:ext cx="686752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2996565"/>
            <a:ext cx="2832735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655545"/>
            <a:ext cx="333249" cy="41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0" y="3932555"/>
            <a:ext cx="2832735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511247"/>
            <a:ext cx="571284" cy="4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4148455"/>
            <a:ext cx="2832735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4547093"/>
            <a:ext cx="342770" cy="4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2271" b="4588"/>
          <a:stretch>
            <a:fillRect/>
          </a:stretch>
        </p:blipFill>
        <p:spPr>
          <a:xfrm>
            <a:off x="7967980" y="3931920"/>
            <a:ext cx="3190875" cy="2777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4076065"/>
            <a:ext cx="3100070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148455"/>
            <a:ext cx="1980565" cy="26492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64410"/>
            <a:ext cx="59823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 b="81510"/>
          <a:stretch>
            <a:fillRect/>
          </a:stretch>
        </p:blipFill>
        <p:spPr>
          <a:xfrm>
            <a:off x="335280" y="5948680"/>
            <a:ext cx="6383700" cy="836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916430"/>
            <a:ext cx="1980565" cy="264922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3212465"/>
            <a:ext cx="45339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871720" y="3212465"/>
            <a:ext cx="35350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035" y="4148455"/>
            <a:ext cx="48672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156835"/>
            <a:ext cx="48672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6032500"/>
            <a:ext cx="66103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76"/>
          <a:stretch>
            <a:fillRect/>
          </a:stretch>
        </p:blipFill>
        <p:spPr>
          <a:xfrm>
            <a:off x="335280" y="1340765"/>
            <a:ext cx="11339830" cy="354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228975"/>
            <a:ext cx="100298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r="5637"/>
          <a:stretch>
            <a:fillRect/>
          </a:stretch>
        </p:blipFill>
        <p:spPr>
          <a:xfrm>
            <a:off x="6167755" y="3788410"/>
            <a:ext cx="2164715" cy="293560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3860800"/>
            <a:ext cx="2109470" cy="282194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19380" y="4220845"/>
            <a:ext cx="50203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2025-06-21T09:47:56Z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