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352040" y="2708910"/>
            <a:ext cx="7468235" cy="16643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3178810"/>
            <a:ext cx="564642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845" y="3629025"/>
            <a:ext cx="215201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" y="4044950"/>
            <a:ext cx="433197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20" y="4473575"/>
            <a:ext cx="404685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4925060"/>
            <a:ext cx="190436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95" y="5330825"/>
            <a:ext cx="359918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2893695"/>
            <a:ext cx="133032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2155" y="2879725"/>
            <a:ext cx="2633345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2465" y="2687320"/>
            <a:ext cx="40182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845" y="3429635"/>
            <a:ext cx="120840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73250" y="3429000"/>
            <a:ext cx="176847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8075" y="3356610"/>
            <a:ext cx="10191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3445" y="3356610"/>
            <a:ext cx="169735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636520"/>
            <a:ext cx="2295525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4176395"/>
            <a:ext cx="193040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685" y="4595145"/>
            <a:ext cx="3313450" cy="2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685" y="5042727"/>
            <a:ext cx="2608866" cy="2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120" y="5471262"/>
            <a:ext cx="4655969" cy="2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5850890"/>
            <a:ext cx="199263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4076700"/>
            <a:ext cx="200977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7475" y="5805170"/>
            <a:ext cx="194400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5820" y="5853430"/>
            <a:ext cx="135826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3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65985" y="1338580"/>
            <a:ext cx="158369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07" y="1338319"/>
            <a:ext cx="2504130" cy="2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767205"/>
            <a:ext cx="344741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95713"/>
            <a:ext cx="7131536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43464"/>
            <a:ext cx="2132795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53108"/>
            <a:ext cx="2770730" cy="23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55839"/>
          <a:stretch>
            <a:fillRect/>
          </a:stretch>
        </p:blipFill>
        <p:spPr>
          <a:xfrm>
            <a:off x="3654470" y="3501035"/>
            <a:ext cx="4883740" cy="21993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792220" y="1700530"/>
            <a:ext cx="40227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