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2639695" y="2853055"/>
            <a:ext cx="7733030" cy="1298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02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2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665605"/>
            <a:ext cx="686308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446020"/>
            <a:ext cx="9155430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357245"/>
            <a:ext cx="1021334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415155"/>
            <a:ext cx="398589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07840" y="4436745"/>
            <a:ext cx="610743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8" grpId="0" bldLvl="0" animBg="1"/>
      <p:bldP spid="22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0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28715" y="2731121"/>
            <a:ext cx="257078" cy="2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7780" y="4027170"/>
            <a:ext cx="101219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8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405380"/>
            <a:ext cx="355790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7220" y="3213100"/>
            <a:ext cx="355790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168390" y="2420620"/>
            <a:ext cx="355790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40145" y="3140710"/>
            <a:ext cx="355790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3955" y="2270125"/>
            <a:ext cx="76454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2130" y="2298065"/>
            <a:ext cx="170624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35264" y="3295679"/>
            <a:ext cx="942619" cy="26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22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2043244"/>
            <a:ext cx="218992" cy="2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3235" y="3719830"/>
            <a:ext cx="680720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15170" y="3815715"/>
            <a:ext cx="133286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4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439035"/>
            <a:ext cx="328168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7220" y="3213100"/>
            <a:ext cx="328168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024245" y="2493010"/>
            <a:ext cx="494157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024245" y="3108325"/>
            <a:ext cx="494157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56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2140" y="1612900"/>
            <a:ext cx="102870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45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279" y="2197498"/>
            <a:ext cx="209471" cy="2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8890" y="3595370"/>
            <a:ext cx="50546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2015490"/>
            <a:ext cx="529463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1045" y="2666365"/>
            <a:ext cx="622681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02310" y="3429000"/>
            <a:ext cx="622681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1815" y="4004945"/>
            <a:ext cx="193230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484120" y="4149090"/>
            <a:ext cx="327787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