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24" r:id="rId3"/>
    <p:sldId id="369" r:id="rId4"/>
    <p:sldId id="367" r:id="rId5"/>
    <p:sldId id="366" r:id="rId6"/>
    <p:sldId id="364" r:id="rId7"/>
    <p:sldId id="363" r:id="rId8"/>
    <p:sldId id="362" r:id="rId9"/>
    <p:sldId id="361" r:id="rId10"/>
    <p:sldId id="359" r:id="rId11"/>
    <p:sldId id="358" r:id="rId12"/>
    <p:sldId id="357" r:id="rId13"/>
    <p:sldId id="355" r:id="rId14"/>
    <p:sldId id="354" r:id="rId15"/>
    <p:sldId id="352" r:id="rId16"/>
    <p:sldId id="351" r:id="rId17"/>
    <p:sldId id="350" r:id="rId18"/>
    <p:sldId id="349" r:id="rId19"/>
    <p:sldId id="348" r:id="rId20"/>
    <p:sldId id="347" r:id="rId21"/>
    <p:sldId id="346" r:id="rId22"/>
    <p:sldId id="345" r:id="rId23"/>
    <p:sldId id="344" r:id="rId24"/>
    <p:sldId id="343" r:id="rId25"/>
    <p:sldId id="342" r:id="rId26"/>
    <p:sldId id="341" r:id="rId27"/>
    <p:sldId id="340" r:id="rId28"/>
    <p:sldId id="339" r:id="rId29"/>
    <p:sldId id="337" r:id="rId30"/>
    <p:sldId id="336" r:id="rId31"/>
    <p:sldId id="335" r:id="rId32"/>
    <p:sldId id="334" r:id="rId33"/>
    <p:sldId id="333" r:id="rId34"/>
    <p:sldId id="331" r:id="rId35"/>
    <p:sldId id="330" r:id="rId36"/>
    <p:sldId id="329" r:id="rId37"/>
    <p:sldId id="328" r:id="rId38"/>
    <p:sldId id="371" r:id="rId39"/>
    <p:sldId id="326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35" d="100"/>
          <a:sy n="35" d="100"/>
        </p:scale>
        <p:origin x="768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53.png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30"/>
          <a:stretch>
            <a:fillRect/>
          </a:stretch>
        </p:blipFill>
        <p:spPr>
          <a:xfrm>
            <a:off x="2711450" y="2940050"/>
            <a:ext cx="6743745" cy="9785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5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809232"/>
            <a:ext cx="285642" cy="31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68" b="23488"/>
          <a:stretch>
            <a:fillRect/>
          </a:stretch>
        </p:blipFill>
        <p:spPr>
          <a:xfrm>
            <a:off x="4367575" y="4004945"/>
            <a:ext cx="3972515" cy="2520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3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855396"/>
            <a:ext cx="304685" cy="30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203" b="24401"/>
          <a:stretch>
            <a:fillRect/>
          </a:stretch>
        </p:blipFill>
        <p:spPr>
          <a:xfrm>
            <a:off x="9912350" y="4149090"/>
            <a:ext cx="1656080" cy="230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4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3090" y="2797175"/>
            <a:ext cx="673100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0000" y="4246950"/>
            <a:ext cx="618891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6" r="5170" b="7473"/>
          <a:stretch>
            <a:fillRect/>
          </a:stretch>
        </p:blipFill>
        <p:spPr>
          <a:xfrm>
            <a:off x="5447665" y="4004945"/>
            <a:ext cx="6192520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0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5717" y="2809577"/>
            <a:ext cx="618891" cy="35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92"/>
          <a:stretch>
            <a:fillRect/>
          </a:stretch>
        </p:blipFill>
        <p:spPr>
          <a:xfrm>
            <a:off x="4583430" y="3501390"/>
            <a:ext cx="3221400" cy="3126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0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2187245"/>
            <a:ext cx="952141" cy="371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413" y="2912064"/>
            <a:ext cx="685541" cy="371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3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0345" y="2856865"/>
            <a:ext cx="69850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6" r="46663"/>
          <a:stretch>
            <a:fillRect/>
          </a:stretch>
        </p:blipFill>
        <p:spPr>
          <a:xfrm>
            <a:off x="5015865" y="3644900"/>
            <a:ext cx="2087835" cy="3126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2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3148" y="4246742"/>
            <a:ext cx="1332997" cy="41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1" r="6653" b="19369"/>
          <a:stretch>
            <a:fillRect/>
          </a:stretch>
        </p:blipFill>
        <p:spPr>
          <a:xfrm>
            <a:off x="8100060" y="4364990"/>
            <a:ext cx="3599815" cy="2210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59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980" y="4077335"/>
            <a:ext cx="624967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797425"/>
            <a:ext cx="664210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2980" y="5517515"/>
            <a:ext cx="664210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11225" y="6237605"/>
            <a:ext cx="813879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42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73" t="19232" r="35499"/>
          <a:stretch>
            <a:fillRect/>
          </a:stretch>
        </p:blipFill>
        <p:spPr>
          <a:xfrm>
            <a:off x="5231765" y="4581525"/>
            <a:ext cx="1613535" cy="21691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501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2117090"/>
            <a:ext cx="3108325" cy="222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757"/>
          <a:stretch>
            <a:fillRect/>
          </a:stretch>
        </p:blipFill>
        <p:spPr>
          <a:xfrm>
            <a:off x="360045" y="1224280"/>
            <a:ext cx="11339830" cy="693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2315429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785944" y="2122591"/>
            <a:ext cx="276120" cy="30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71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19540"/>
            <a:ext cx="6426952" cy="343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510155"/>
            <a:ext cx="1006030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081950"/>
            <a:ext cx="2904030" cy="36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554730"/>
            <a:ext cx="840105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174490"/>
            <a:ext cx="778065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716780"/>
            <a:ext cx="765175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15" t="20889" r="5590"/>
          <a:stretch>
            <a:fillRect/>
          </a:stretch>
        </p:blipFill>
        <p:spPr>
          <a:xfrm>
            <a:off x="7607935" y="4293235"/>
            <a:ext cx="4248150" cy="21812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160" y="4364990"/>
            <a:ext cx="2366576" cy="169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  <p:bldP spid="14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9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4777105"/>
            <a:ext cx="3429000" cy="19519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84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2493010"/>
            <a:ext cx="553847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2890" y="3166745"/>
            <a:ext cx="5617845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1341120"/>
            <a:ext cx="5166995" cy="294132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62890" y="4077335"/>
            <a:ext cx="82804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27125" y="4111625"/>
            <a:ext cx="397002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2" grpId="0" bldLvl="0" animBg="1"/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85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1225" y="3250565"/>
            <a:ext cx="271653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4090" y="3882390"/>
            <a:ext cx="275971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062" y="4542417"/>
            <a:ext cx="4265591" cy="33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0590" y="5114290"/>
            <a:ext cx="7642860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71220" y="2726055"/>
            <a:ext cx="557911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animBg="1"/>
      <p:bldP spid="10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24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1988820"/>
            <a:ext cx="5153025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5760" y="2983230"/>
            <a:ext cx="1023556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08" t="28495" b="17782"/>
          <a:stretch>
            <a:fillRect/>
          </a:stretch>
        </p:blipFill>
        <p:spPr>
          <a:xfrm>
            <a:off x="4511675" y="3861435"/>
            <a:ext cx="3083560" cy="266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3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9949" y="3633285"/>
            <a:ext cx="266600" cy="304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01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77390"/>
            <a:ext cx="923734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558921"/>
            <a:ext cx="6569772" cy="35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140710"/>
            <a:ext cx="701675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322926"/>
            <a:ext cx="3180151" cy="295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875965"/>
            <a:ext cx="4874962" cy="34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9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205" y="4725035"/>
            <a:ext cx="6693535" cy="202882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101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07035" y="1772920"/>
            <a:ext cx="5974715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045" y="2847340"/>
            <a:ext cx="7427595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87640" y="2781300"/>
            <a:ext cx="2613660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r="51753"/>
          <a:stretch>
            <a:fillRect/>
          </a:stretch>
        </p:blipFill>
        <p:spPr>
          <a:xfrm>
            <a:off x="4079875" y="4004945"/>
            <a:ext cx="3312160" cy="2080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209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2890" y="1917065"/>
            <a:ext cx="729234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2890" y="3068955"/>
            <a:ext cx="295846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05" r="23443"/>
          <a:stretch>
            <a:fillRect/>
          </a:stretch>
        </p:blipFill>
        <p:spPr>
          <a:xfrm>
            <a:off x="4511675" y="4364990"/>
            <a:ext cx="3240405" cy="230632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54862"/>
          <a:stretch>
            <a:fillRect/>
          </a:stretch>
        </p:blipFill>
        <p:spPr>
          <a:xfrm>
            <a:off x="4495800" y="4437380"/>
            <a:ext cx="3200400" cy="214884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21355" y="2880360"/>
            <a:ext cx="6742430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045" y="3861435"/>
            <a:ext cx="295846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87395" y="3818890"/>
            <a:ext cx="311213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1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433920"/>
            <a:ext cx="295163" cy="31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44454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08" r="5987" b="19581"/>
          <a:stretch>
            <a:fillRect/>
          </a:stretch>
        </p:blipFill>
        <p:spPr>
          <a:xfrm>
            <a:off x="5303520" y="5300980"/>
            <a:ext cx="1581785" cy="14922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39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380" y="2493010"/>
            <a:ext cx="7280910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504565"/>
            <a:ext cx="668909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2890" y="4104640"/>
            <a:ext cx="536067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/>
          <a:stretch>
            <a:fillRect/>
          </a:stretch>
        </p:blipFill>
        <p:spPr>
          <a:xfrm>
            <a:off x="911225" y="1819275"/>
            <a:ext cx="9793015" cy="492823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95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1772285"/>
            <a:ext cx="552386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08" r="5987" b="19581"/>
          <a:stretch>
            <a:fillRect/>
          </a:stretch>
        </p:blipFill>
        <p:spPr>
          <a:xfrm>
            <a:off x="9552305" y="2430145"/>
            <a:ext cx="2118360" cy="19983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39470" y="2421255"/>
            <a:ext cx="712406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470" y="3213100"/>
            <a:ext cx="379412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55820" y="3007360"/>
            <a:ext cx="3794125" cy="85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1695" y="3933190"/>
            <a:ext cx="6995795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2980" y="5013325"/>
            <a:ext cx="520255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2980" y="5722620"/>
            <a:ext cx="9879330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6144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4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4221480"/>
            <a:ext cx="5722620" cy="233934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4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3682635"/>
            <a:ext cx="752192" cy="35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70" y="4293870"/>
            <a:ext cx="355790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0" y="4293235"/>
            <a:ext cx="2621280" cy="2415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0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086860"/>
            <a:ext cx="1877060" cy="234823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6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7620" y="1268730"/>
            <a:ext cx="489585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2890" y="1870710"/>
            <a:ext cx="478599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81"/>
          <a:stretch>
            <a:fillRect/>
          </a:stretch>
        </p:blipFill>
        <p:spPr>
          <a:xfrm>
            <a:off x="4017645" y="3429000"/>
            <a:ext cx="4219575" cy="2127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1625" y="2461260"/>
            <a:ext cx="478599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450"/>
            <a:ext cx="11340000" cy="2888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6090" y="1196975"/>
            <a:ext cx="331787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9425" y="1844675"/>
            <a:ext cx="598043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35"/>
          <a:stretch>
            <a:fillRect/>
          </a:stretch>
        </p:blipFill>
        <p:spPr>
          <a:xfrm>
            <a:off x="4943475" y="4157345"/>
            <a:ext cx="2780030" cy="26149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b="19449"/>
          <a:stretch>
            <a:fillRect/>
          </a:stretch>
        </p:blipFill>
        <p:spPr>
          <a:xfrm>
            <a:off x="5015865" y="4157345"/>
            <a:ext cx="2064385" cy="208026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07035" y="2356485"/>
            <a:ext cx="598043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035" y="2924810"/>
            <a:ext cx="598043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9425" y="3541395"/>
            <a:ext cx="740410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7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235048"/>
            <a:ext cx="304685" cy="31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223" b="22770"/>
          <a:stretch>
            <a:fillRect/>
          </a:stretch>
        </p:blipFill>
        <p:spPr>
          <a:xfrm>
            <a:off x="4655820" y="4364990"/>
            <a:ext cx="2879725" cy="2267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7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281390"/>
            <a:ext cx="285642" cy="31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93" r="37132"/>
          <a:stretch>
            <a:fillRect/>
          </a:stretch>
        </p:blipFill>
        <p:spPr>
          <a:xfrm>
            <a:off x="4475480" y="2924810"/>
            <a:ext cx="3240360" cy="379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8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967322"/>
            <a:ext cx="285642" cy="31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67" t="15195" b="20221"/>
          <a:stretch>
            <a:fillRect/>
          </a:stretch>
        </p:blipFill>
        <p:spPr>
          <a:xfrm>
            <a:off x="4098290" y="4272280"/>
            <a:ext cx="399542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5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434587"/>
            <a:ext cx="295163" cy="31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5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177233"/>
            <a:ext cx="352291" cy="3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0" b="25666"/>
          <a:stretch>
            <a:fillRect/>
          </a:stretch>
        </p:blipFill>
        <p:spPr>
          <a:xfrm>
            <a:off x="4187825" y="3717290"/>
            <a:ext cx="3817030" cy="2448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4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140689"/>
            <a:ext cx="285642" cy="31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4" r="36499" b="25685"/>
          <a:stretch>
            <a:fillRect/>
          </a:stretch>
        </p:blipFill>
        <p:spPr>
          <a:xfrm>
            <a:off x="4511675" y="3644900"/>
            <a:ext cx="316797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2025-06-22T03:32:37Z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