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1" r:id="rId5"/>
    <p:sldId id="340" r:id="rId6"/>
    <p:sldId id="338" r:id="rId7"/>
    <p:sldId id="337" r:id="rId8"/>
    <p:sldId id="336" r:id="rId9"/>
    <p:sldId id="334" r:id="rId10"/>
    <p:sldId id="332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3108960"/>
            <a:ext cx="979170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8261" y="4409525"/>
            <a:ext cx="333249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819650"/>
            <a:ext cx="2202815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9155" y="3224530"/>
            <a:ext cx="98933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4775" y="3975735"/>
            <a:ext cx="324104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3860800"/>
            <a:ext cx="3051810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46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276475"/>
            <a:ext cx="4866054" cy="43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387965" cy="3462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18"/>
          <a:stretch>
            <a:fillRect/>
          </a:stretch>
        </p:blipFill>
        <p:spPr>
          <a:xfrm>
            <a:off x="5807710" y="3141345"/>
            <a:ext cx="3312160" cy="3705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52608"/>
          <a:stretch>
            <a:fillRect/>
          </a:stretch>
        </p:blipFill>
        <p:spPr>
          <a:xfrm>
            <a:off x="5735955" y="3213100"/>
            <a:ext cx="3312160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1340000" cy="18604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1" r="23907"/>
          <a:stretch>
            <a:fillRect/>
          </a:stretch>
        </p:blipFill>
        <p:spPr>
          <a:xfrm>
            <a:off x="4008120" y="2710180"/>
            <a:ext cx="3456305" cy="3705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55633"/>
          <a:stretch>
            <a:fillRect/>
          </a:stretch>
        </p:blipFill>
        <p:spPr>
          <a:xfrm>
            <a:off x="4295775" y="2781935"/>
            <a:ext cx="3100705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9"/>
          <a:stretch>
            <a:fillRect/>
          </a:stretch>
        </p:blipFill>
        <p:spPr>
          <a:xfrm>
            <a:off x="8472170" y="2924810"/>
            <a:ext cx="2876550" cy="3756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3068955"/>
            <a:ext cx="3416935" cy="355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9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2073275"/>
            <a:ext cx="4211320" cy="347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57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80"/>
          <a:stretch>
            <a:fillRect/>
          </a:stretch>
        </p:blipFill>
        <p:spPr>
          <a:xfrm>
            <a:off x="4331970" y="3379470"/>
            <a:ext cx="3528060" cy="332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3557270"/>
            <a:ext cx="3833912" cy="31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9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6235" y="2242185"/>
            <a:ext cx="4489450" cy="3691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2132330"/>
            <a:ext cx="4519943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6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98"/>
          <a:stretch>
            <a:fillRect/>
          </a:stretch>
        </p:blipFill>
        <p:spPr>
          <a:xfrm>
            <a:off x="4151630" y="4220845"/>
            <a:ext cx="3888740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4364990"/>
            <a:ext cx="4462974" cy="23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4"/>
          <a:stretch>
            <a:fillRect/>
          </a:stretch>
        </p:blipFill>
        <p:spPr>
          <a:xfrm>
            <a:off x="4584065" y="3356610"/>
            <a:ext cx="3023915" cy="31419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940" y="3429000"/>
            <a:ext cx="3105785" cy="295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86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57"/>
          <a:stretch>
            <a:fillRect/>
          </a:stretch>
        </p:blipFill>
        <p:spPr>
          <a:xfrm>
            <a:off x="4445635" y="2924810"/>
            <a:ext cx="3168695" cy="363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3778"/>
          <a:stretch>
            <a:fillRect/>
          </a:stretch>
        </p:blipFill>
        <p:spPr>
          <a:xfrm>
            <a:off x="4151630" y="2996565"/>
            <a:ext cx="3630930" cy="36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