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>
            <a:fillRect/>
          </a:stretch>
        </p:blipFill>
        <p:spPr>
          <a:xfrm>
            <a:off x="3882390" y="2132965"/>
            <a:ext cx="4426585" cy="2878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2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63180" y="1174115"/>
            <a:ext cx="250126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1255" y="2647950"/>
            <a:ext cx="208089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56610"/>
            <a:ext cx="561022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3933190"/>
            <a:ext cx="453326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44110" y="3933190"/>
            <a:ext cx="391795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7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92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533301"/>
            <a:ext cx="218992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9010" y="1932940"/>
            <a:ext cx="257175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690" y="3128010"/>
            <a:ext cx="571500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655" y="3869055"/>
            <a:ext cx="19050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510790"/>
            <a:ext cx="3142065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2510790"/>
            <a:ext cx="4332241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078" y="2911125"/>
            <a:ext cx="3342015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7780" y="2905125"/>
            <a:ext cx="15786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220" y="3311525"/>
            <a:ext cx="251777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7220" y="3721100"/>
            <a:ext cx="412496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68010" y="3597413"/>
            <a:ext cx="3456273" cy="4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07510" y="4653280"/>
            <a:ext cx="109283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bldLvl="0" animBg="1"/>
      <p:bldP spid="12" grpId="0" bldLvl="0" animBg="1"/>
      <p:bldP spid="14" grpId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1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1911531"/>
            <a:ext cx="199949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9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147589"/>
            <a:ext cx="228513" cy="1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3337781"/>
            <a:ext cx="190428" cy="1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0957" y="4080460"/>
            <a:ext cx="418942" cy="1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493438"/>
            <a:ext cx="3399143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255" y="2476500"/>
            <a:ext cx="451548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2894313"/>
            <a:ext cx="2047103" cy="2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730" y="2867660"/>
            <a:ext cx="451548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856" y="3285643"/>
            <a:ext cx="1142569" cy="2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58255" y="3269615"/>
            <a:ext cx="451548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0377" y="3676974"/>
            <a:ext cx="3399143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86830" y="3629025"/>
            <a:ext cx="451548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86830" y="4052570"/>
            <a:ext cx="451548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9" grpId="0" animBg="1"/>
      <p:bldP spid="10" grpId="0" bldLvl="0" animBg="1"/>
      <p:bldP spid="12" grpId="0" animBg="1"/>
      <p:bldP spid="13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296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96330" y="1297305"/>
            <a:ext cx="503999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697990"/>
            <a:ext cx="5039995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96330" y="1697990"/>
            <a:ext cx="5039995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088515"/>
            <a:ext cx="503999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05855" y="2088515"/>
            <a:ext cx="503999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479675"/>
            <a:ext cx="503999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24905" y="2410460"/>
            <a:ext cx="168529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2870835"/>
            <a:ext cx="503999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24905" y="3147695"/>
            <a:ext cx="5039995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261360"/>
            <a:ext cx="503999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652520"/>
            <a:ext cx="503999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05855" y="3475990"/>
            <a:ext cx="503999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053840"/>
            <a:ext cx="5039995" cy="21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196330" y="4187190"/>
            <a:ext cx="2289810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4403725"/>
            <a:ext cx="503999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196330" y="4495800"/>
            <a:ext cx="503999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24905" y="4954270"/>
            <a:ext cx="503999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1945" y="5051425"/>
            <a:ext cx="503999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96225" y="2411095"/>
            <a:ext cx="297878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486140" y="4119880"/>
            <a:ext cx="228981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6" grpId="0" bldLvl="0" animBg="1"/>
      <p:bldP spid="28" grpId="0" bldLvl="0" animBg="1"/>
      <p:bldP spid="31" grpId="0" bldLvl="0" animBg="1"/>
      <p:bldP spid="32" grpId="0" bldLvl="0" animBg="1"/>
      <p:bldP spid="35" grpId="0" bldLvl="0" animBg="1"/>
      <p:bldP spid="38" grpId="0" bldLvl="0" animBg="1"/>
      <p:bldP spid="2" grpId="0" bldLvl="0" animBg="1"/>
      <p:bldP spid="4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2025-06-22T07:05:52Z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