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41" r:id="rId4"/>
    <p:sldId id="339" r:id="rId5"/>
    <p:sldId id="336" r:id="rId6"/>
    <p:sldId id="334" r:id="rId7"/>
    <p:sldId id="332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3930015" y="2480945"/>
            <a:ext cx="4331335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2711363"/>
            <a:ext cx="342770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3140410"/>
            <a:ext cx="1723375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5" t="41220"/>
          <a:stretch>
            <a:fillRect/>
          </a:stretch>
        </p:blipFill>
        <p:spPr>
          <a:xfrm>
            <a:off x="4655820" y="3573145"/>
            <a:ext cx="380492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462530"/>
            <a:ext cx="276225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5955"/>
            <a:ext cx="11340000" cy="1449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57279" y="4833683"/>
            <a:ext cx="209471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1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891148"/>
            <a:ext cx="199949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3719830" y="3012440"/>
            <a:ext cx="4872400" cy="2241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5024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95717" y="2474240"/>
            <a:ext cx="333248" cy="20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8040"/>
            <a:ext cx="11340000" cy="2304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874" y="2388472"/>
            <a:ext cx="190428" cy="1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3731228"/>
            <a:ext cx="771234" cy="2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r="7924"/>
          <a:stretch>
            <a:fillRect/>
          </a:stretch>
        </p:blipFill>
        <p:spPr>
          <a:xfrm>
            <a:off x="3648075" y="4220845"/>
            <a:ext cx="4896440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2301877"/>
            <a:ext cx="399899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5"/>
          <a:stretch>
            <a:fillRect/>
          </a:stretch>
        </p:blipFill>
        <p:spPr>
          <a:xfrm>
            <a:off x="5160010" y="2708910"/>
            <a:ext cx="1847850" cy="213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38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24634" y="1872953"/>
            <a:ext cx="1247304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8570"/>
            <a:ext cx="11340000" cy="9147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67103" y="2790751"/>
            <a:ext cx="323727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4" r="53007"/>
          <a:stretch>
            <a:fillRect/>
          </a:stretch>
        </p:blipFill>
        <p:spPr>
          <a:xfrm>
            <a:off x="5088255" y="3284855"/>
            <a:ext cx="2016080" cy="213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3053715"/>
            <a:ext cx="24638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472815"/>
            <a:ext cx="25920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3891280"/>
            <a:ext cx="395160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310380"/>
            <a:ext cx="130365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4853305"/>
            <a:ext cx="136334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5640" y="3054350"/>
            <a:ext cx="25501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6595" y="3053715"/>
            <a:ext cx="13931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71215" y="3500755"/>
            <a:ext cx="35947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3750" y="4281805"/>
            <a:ext cx="188912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7895" y="4778375"/>
            <a:ext cx="38042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9580" y="1269365"/>
            <a:ext cx="130302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702435"/>
            <a:ext cx="35985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38400"/>
            <a:ext cx="144145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878392"/>
            <a:ext cx="5655717" cy="43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1268730"/>
            <a:ext cx="2295525" cy="20193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592445" y="1268730"/>
            <a:ext cx="166116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3450" y="1224280"/>
            <a:ext cx="166116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5460" y="2348865"/>
            <a:ext cx="307467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72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4524730"/>
            <a:ext cx="11340000" cy="22527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7075" y="5969635"/>
            <a:ext cx="29527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0290" y="6438900"/>
            <a:ext cx="60007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20"/>
          <a:stretch>
            <a:fillRect/>
          </a:stretch>
        </p:blipFill>
        <p:spPr>
          <a:xfrm>
            <a:off x="953770" y="2708910"/>
            <a:ext cx="10285095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