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3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3105150"/>
            <a:ext cx="933450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6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276475"/>
            <a:ext cx="563435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96565"/>
            <a:ext cx="563435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19380" y="3932555"/>
            <a:ext cx="5927725" cy="164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91135" y="5661025"/>
            <a:ext cx="870458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1200150"/>
            <a:ext cx="4744720" cy="3823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4" grpId="0" bldLvl="0" animBg="1"/>
      <p:bldP spid="4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1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76475"/>
            <a:ext cx="657542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3" b="25109"/>
          <a:stretch>
            <a:fillRect/>
          </a:stretch>
        </p:blipFill>
        <p:spPr>
          <a:xfrm>
            <a:off x="6960235" y="2172970"/>
            <a:ext cx="4848860" cy="340614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990" y="2148840"/>
            <a:ext cx="4105275" cy="330898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63525" y="3140710"/>
            <a:ext cx="657542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3932555"/>
            <a:ext cx="657542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135" y="4798060"/>
            <a:ext cx="657542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0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132330"/>
            <a:ext cx="590867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3" b="25109"/>
          <a:stretch>
            <a:fillRect/>
          </a:stretch>
        </p:blipFill>
        <p:spPr>
          <a:xfrm>
            <a:off x="7031990" y="1412240"/>
            <a:ext cx="4848860" cy="340614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3525" y="3068955"/>
            <a:ext cx="590867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932555"/>
            <a:ext cx="641794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78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404495"/>
            <a:ext cx="1743075" cy="208343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9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4165" y="2996565"/>
            <a:ext cx="351663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1196340"/>
            <a:ext cx="4231005" cy="442849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263525" y="4004945"/>
            <a:ext cx="351663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135" y="4861560"/>
            <a:ext cx="608330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  <p:bldP spid="2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73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770" y="2708910"/>
            <a:ext cx="5004435" cy="123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7" r="7050"/>
          <a:stretch>
            <a:fillRect/>
          </a:stretch>
        </p:blipFill>
        <p:spPr>
          <a:xfrm>
            <a:off x="8544560" y="2781300"/>
            <a:ext cx="3507105" cy="361251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5232400" y="2708910"/>
            <a:ext cx="4348480" cy="123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770" y="3933190"/>
            <a:ext cx="8575040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7625" y="4869180"/>
            <a:ext cx="6424930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8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4065" y="2997200"/>
            <a:ext cx="561340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7" r="7050"/>
          <a:stretch>
            <a:fillRect/>
          </a:stretch>
        </p:blipFill>
        <p:spPr>
          <a:xfrm>
            <a:off x="8904605" y="3213100"/>
            <a:ext cx="3213100" cy="331025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63525" y="4725035"/>
            <a:ext cx="282575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143885" y="4725035"/>
            <a:ext cx="614045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18135" y="5589270"/>
            <a:ext cx="513080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33430" cy="5580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31950"/>
            <a:ext cx="11340000" cy="419343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64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6090" y="4796790"/>
            <a:ext cx="3480435" cy="19723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9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420620"/>
            <a:ext cx="537527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7027"/>
          <a:stretch>
            <a:fillRect/>
          </a:stretch>
        </p:blipFill>
        <p:spPr>
          <a:xfrm>
            <a:off x="5735955" y="1189990"/>
            <a:ext cx="5768975" cy="351663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63525" y="3284855"/>
            <a:ext cx="5375275" cy="150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380" y="5012690"/>
            <a:ext cx="667702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9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204720"/>
            <a:ext cx="5629910" cy="151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7027"/>
          <a:stretch>
            <a:fillRect/>
          </a:stretch>
        </p:blipFill>
        <p:spPr>
          <a:xfrm>
            <a:off x="5735955" y="1052195"/>
            <a:ext cx="5964800" cy="363600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9120505" y="4364990"/>
            <a:ext cx="202755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135" y="3788410"/>
            <a:ext cx="5629910" cy="180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14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204720"/>
            <a:ext cx="787654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 b="14478"/>
          <a:stretch>
            <a:fillRect/>
          </a:stretch>
        </p:blipFill>
        <p:spPr>
          <a:xfrm>
            <a:off x="3503930" y="3025140"/>
            <a:ext cx="5372100" cy="3496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24585"/>
            <a:ext cx="8237220" cy="1223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4"/>
          <a:stretch>
            <a:fillRect/>
          </a:stretch>
        </p:blipFill>
        <p:spPr>
          <a:xfrm>
            <a:off x="335280" y="2348865"/>
            <a:ext cx="10542905" cy="44646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080" y="836295"/>
            <a:ext cx="3063240" cy="246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45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140710"/>
            <a:ext cx="3063240" cy="24688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28570"/>
            <a:ext cx="11340000" cy="8268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2025-06-21T08:45:00Z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