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2639695" y="2765425"/>
            <a:ext cx="7065010" cy="13265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3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578100"/>
            <a:ext cx="21907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4342035"/>
            <a:ext cx="2332745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70935" y="4281170"/>
            <a:ext cx="329692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9471" y="4342035"/>
            <a:ext cx="3018287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1872600"/>
            <a:ext cx="218992" cy="2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4450" y="3157855"/>
            <a:ext cx="164719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8325" y="3608070"/>
            <a:ext cx="195199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1852662"/>
            <a:ext cx="209471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5450" y="2697480"/>
            <a:ext cx="742950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9845" y="3613785"/>
            <a:ext cx="742950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51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4130" y="2017226"/>
            <a:ext cx="199949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7455" y="2886908"/>
            <a:ext cx="571284" cy="25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9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197311"/>
            <a:ext cx="2989722" cy="2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7556" y="2187768"/>
            <a:ext cx="2913551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35" y="2187768"/>
            <a:ext cx="3361057" cy="2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6826" y="2617170"/>
            <a:ext cx="1723375" cy="2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3526" y="2607628"/>
            <a:ext cx="1761460" cy="2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0705" y="2607628"/>
            <a:ext cx="2713602" cy="2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856" y="3638193"/>
            <a:ext cx="4894005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9899" y="4058053"/>
            <a:ext cx="1199697" cy="2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0856" y="4468370"/>
            <a:ext cx="3218236" cy="2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