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036060" y="2637155"/>
            <a:ext cx="4119880" cy="1826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415909"/>
            <a:ext cx="209471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27" y="4456458"/>
            <a:ext cx="323727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93" y="4456458"/>
            <a:ext cx="323726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43957"/>
            <a:ext cx="209471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7758" y="3169712"/>
            <a:ext cx="228513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4466854"/>
            <a:ext cx="1114005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219" y="4905593"/>
            <a:ext cx="942619" cy="2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157285"/>
            <a:ext cx="2380352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176331"/>
            <a:ext cx="3342015" cy="22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2585834"/>
            <a:ext cx="2066146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" y="3642923"/>
            <a:ext cx="2237531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780" y="3728720"/>
            <a:ext cx="29451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3047" y="4061949"/>
            <a:ext cx="2104231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94525" y="4355465"/>
            <a:ext cx="20789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1824147"/>
            <a:ext cx="2399395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685" y="2233772"/>
            <a:ext cx="2285138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2633870"/>
            <a:ext cx="1637682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2903855"/>
            <a:ext cx="674560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3501" y="3472171"/>
            <a:ext cx="666498" cy="1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1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8855" y="1853565"/>
            <a:ext cx="27495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3850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763929"/>
            <a:ext cx="209471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6185167"/>
            <a:ext cx="485591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68362" y="1891776"/>
            <a:ext cx="3380100" cy="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2349680"/>
            <a:ext cx="428463" cy="2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3532505"/>
            <a:ext cx="37515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5869" y="4200375"/>
            <a:ext cx="1199697" cy="1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5869" y="4610580"/>
            <a:ext cx="914055" cy="1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42920"/>
            <a:ext cx="756983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442970"/>
            <a:ext cx="261302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853180"/>
            <a:ext cx="679831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253230"/>
            <a:ext cx="26003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652010"/>
            <a:ext cx="458914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052060"/>
            <a:ext cx="115189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461635"/>
            <a:ext cx="127698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871845"/>
            <a:ext cx="32086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3451860"/>
            <a:ext cx="207835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2865" y="3431540"/>
            <a:ext cx="14097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17335" y="3413125"/>
            <a:ext cx="409448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59560" y="5450205"/>
            <a:ext cx="409448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34970" y="4251960"/>
            <a:ext cx="395541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