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7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2581" r="44972" b="87816"/>
          <a:stretch>
            <a:fillRect/>
          </a:stretch>
        </p:blipFill>
        <p:spPr>
          <a:xfrm>
            <a:off x="1948180" y="3140710"/>
            <a:ext cx="8296275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84"/>
          <a:stretch>
            <a:fillRect/>
          </a:stretch>
        </p:blipFill>
        <p:spPr>
          <a:xfrm>
            <a:off x="360045" y="1773200"/>
            <a:ext cx="11339830" cy="395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3481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2021097"/>
            <a:ext cx="3561008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2450318"/>
            <a:ext cx="3875214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2879539"/>
            <a:ext cx="2808816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5880" y="2811780"/>
            <a:ext cx="342773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977" y="3318299"/>
            <a:ext cx="2599345" cy="2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05880" y="3270250"/>
            <a:ext cx="69532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4090" y="3766820"/>
            <a:ext cx="747395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77581" y="3757058"/>
            <a:ext cx="1142569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1915795"/>
            <a:ext cx="280860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425" y="2280285"/>
            <a:ext cx="389953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