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8860" y="3017520"/>
            <a:ext cx="75742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75" r="15573" b="23551"/>
          <a:stretch>
            <a:fillRect/>
          </a:stretch>
        </p:blipFill>
        <p:spPr>
          <a:xfrm>
            <a:off x="7967980" y="332105"/>
            <a:ext cx="2345690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1567819"/>
            <a:ext cx="399899" cy="41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75" r="15573" b="23551"/>
          <a:stretch>
            <a:fillRect/>
          </a:stretch>
        </p:blipFill>
        <p:spPr>
          <a:xfrm>
            <a:off x="4584065" y="3500755"/>
            <a:ext cx="2762250" cy="248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66070" cy="5614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215" y="5954395"/>
            <a:ext cx="116459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364990"/>
            <a:ext cx="380238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356610"/>
            <a:ext cx="422021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92600"/>
            <a:ext cx="47815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5300980"/>
            <a:ext cx="47815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5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2105" y="3429000"/>
            <a:ext cx="44672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4220845"/>
            <a:ext cx="3802380" cy="207264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32105" y="4364990"/>
            <a:ext cx="44672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2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4227195"/>
            <a:ext cx="3213100" cy="22815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04845"/>
            <a:ext cx="5170805" cy="17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228590"/>
            <a:ext cx="5170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5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924810"/>
            <a:ext cx="66636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4004945"/>
            <a:ext cx="3213100" cy="228155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63525" y="3788410"/>
            <a:ext cx="66636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4796790"/>
            <a:ext cx="6663690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4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420620"/>
            <a:ext cx="24574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4227195"/>
            <a:ext cx="3213100" cy="228155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73685" y="3429000"/>
            <a:ext cx="92773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2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015" y="4148455"/>
            <a:ext cx="2807970" cy="25641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212465"/>
            <a:ext cx="6012815" cy="285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9555" y="3284855"/>
            <a:ext cx="10662285" cy="18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015" y="4220845"/>
            <a:ext cx="2807970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4562687"/>
            <a:ext cx="399899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3835" y="404495"/>
            <a:ext cx="2315210" cy="199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2025-06-21T07:31:27Z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