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45" r:id="rId4"/>
    <p:sldId id="343" r:id="rId5"/>
    <p:sldId id="342" r:id="rId6"/>
    <p:sldId id="340" r:id="rId7"/>
    <p:sldId id="339" r:id="rId8"/>
    <p:sldId id="338" r:id="rId9"/>
    <p:sldId id="336" r:id="rId10"/>
    <p:sldId id="335" r:id="rId11"/>
    <p:sldId id="333" r:id="rId12"/>
    <p:sldId id="331" r:id="rId13"/>
    <p:sldId id="330" r:id="rId14"/>
    <p:sldId id="328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3040380"/>
            <a:ext cx="11520000" cy="741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546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42" r="9577"/>
          <a:stretch>
            <a:fillRect/>
          </a:stretch>
        </p:blipFill>
        <p:spPr>
          <a:xfrm>
            <a:off x="6816090" y="3567430"/>
            <a:ext cx="3672205" cy="31578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50038"/>
          <a:stretch>
            <a:fillRect/>
          </a:stretch>
        </p:blipFill>
        <p:spPr>
          <a:xfrm>
            <a:off x="6959600" y="3644900"/>
            <a:ext cx="3528695" cy="3009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903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4149090"/>
            <a:ext cx="3229610" cy="250380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1268450"/>
            <a:ext cx="11340000" cy="37504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6"/>
          <a:stretch>
            <a:fillRect/>
          </a:stretch>
        </p:blipFill>
        <p:spPr>
          <a:xfrm>
            <a:off x="8616315" y="3933190"/>
            <a:ext cx="3361055" cy="27520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3925" y="4004945"/>
            <a:ext cx="3436361" cy="266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64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136" b="15170"/>
          <a:stretch>
            <a:fillRect/>
          </a:stretch>
        </p:blipFill>
        <p:spPr>
          <a:xfrm>
            <a:off x="4799965" y="3717290"/>
            <a:ext cx="2691130" cy="29667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20" y="3882390"/>
            <a:ext cx="2754400" cy="284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26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077335"/>
            <a:ext cx="2846705" cy="258699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781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03" b="12907"/>
          <a:stretch>
            <a:fillRect/>
          </a:stretch>
        </p:blipFill>
        <p:spPr>
          <a:xfrm>
            <a:off x="5087620" y="3068955"/>
            <a:ext cx="4752340" cy="33121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65" y="3068955"/>
            <a:ext cx="4038600" cy="337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08"/>
          <a:stretch>
            <a:fillRect/>
          </a:stretch>
        </p:blipFill>
        <p:spPr>
          <a:xfrm>
            <a:off x="360045" y="2493290"/>
            <a:ext cx="11339830" cy="28559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197" b="14747"/>
          <a:stretch>
            <a:fillRect/>
          </a:stretch>
        </p:blipFill>
        <p:spPr>
          <a:xfrm>
            <a:off x="4943475" y="4293235"/>
            <a:ext cx="2329815" cy="24072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792"/>
          <a:stretch>
            <a:fillRect/>
          </a:stretch>
        </p:blipFill>
        <p:spPr>
          <a:xfrm>
            <a:off x="360045" y="1224280"/>
            <a:ext cx="9909810" cy="12973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290" y="4437380"/>
            <a:ext cx="2339340" cy="2278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48" b="14529"/>
          <a:stretch>
            <a:fillRect/>
          </a:stretch>
        </p:blipFill>
        <p:spPr>
          <a:xfrm>
            <a:off x="3647440" y="3114040"/>
            <a:ext cx="6241415" cy="3384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9835" y="3068955"/>
            <a:ext cx="4834255" cy="3432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90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65" b="14006"/>
          <a:stretch>
            <a:fillRect/>
          </a:stretch>
        </p:blipFill>
        <p:spPr>
          <a:xfrm>
            <a:off x="4223385" y="3141345"/>
            <a:ext cx="3717290" cy="33451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6075" y="3429000"/>
            <a:ext cx="3696335" cy="3121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158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26" b="15088"/>
          <a:stretch>
            <a:fillRect/>
          </a:stretch>
        </p:blipFill>
        <p:spPr>
          <a:xfrm>
            <a:off x="4151675" y="2421255"/>
            <a:ext cx="5939110" cy="36007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530" y="2399665"/>
            <a:ext cx="3858895" cy="3622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6" b="14400"/>
          <a:stretch>
            <a:fillRect/>
          </a:stretch>
        </p:blipFill>
        <p:spPr>
          <a:xfrm>
            <a:off x="8909050" y="585470"/>
            <a:ext cx="2647950" cy="283464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5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895" y="692785"/>
            <a:ext cx="2259330" cy="234759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904" r="60846"/>
          <a:stretch>
            <a:fillRect/>
          </a:stretch>
        </p:blipFill>
        <p:spPr>
          <a:xfrm>
            <a:off x="2207895" y="6021705"/>
            <a:ext cx="4439920" cy="7270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063750" y="6021705"/>
            <a:ext cx="336042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9722" y="2417181"/>
            <a:ext cx="333249" cy="41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4" b="15723"/>
          <a:stretch>
            <a:fillRect/>
          </a:stretch>
        </p:blipFill>
        <p:spPr>
          <a:xfrm>
            <a:off x="4511675" y="2924810"/>
            <a:ext cx="5041265" cy="3743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3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315" y="3573145"/>
            <a:ext cx="6705600" cy="28575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00"/>
          <a:stretch>
            <a:fillRect/>
          </a:stretch>
        </p:blipFill>
        <p:spPr>
          <a:xfrm>
            <a:off x="4367530" y="3518535"/>
            <a:ext cx="3600450" cy="325564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509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73"/>
          <a:stretch>
            <a:fillRect/>
          </a:stretch>
        </p:blipFill>
        <p:spPr>
          <a:xfrm>
            <a:off x="1235075" y="2174875"/>
            <a:ext cx="9721260" cy="18014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 r="51032"/>
          <a:stretch>
            <a:fillRect/>
          </a:stretch>
        </p:blipFill>
        <p:spPr>
          <a:xfrm>
            <a:off x="4224655" y="3516630"/>
            <a:ext cx="3743325" cy="325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2025-06-22T04:46:18Z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