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3"/>
    <p:sldId id="354" r:id="rId4"/>
    <p:sldId id="353" r:id="rId5"/>
    <p:sldId id="352" r:id="rId6"/>
    <p:sldId id="351" r:id="rId7"/>
    <p:sldId id="350" r:id="rId8"/>
    <p:sldId id="348" r:id="rId9"/>
    <p:sldId id="347" r:id="rId10"/>
    <p:sldId id="346" r:id="rId11"/>
    <p:sldId id="345" r:id="rId12"/>
    <p:sldId id="344" r:id="rId13"/>
    <p:sldId id="343" r:id="rId14"/>
    <p:sldId id="342" r:id="rId15"/>
    <p:sldId id="341" r:id="rId16"/>
    <p:sldId id="340" r:id="rId17"/>
    <p:sldId id="339" r:id="rId18"/>
    <p:sldId id="338" r:id="rId19"/>
    <p:sldId id="336" r:id="rId20"/>
    <p:sldId id="335" r:id="rId21"/>
    <p:sldId id="334" r:id="rId22"/>
    <p:sldId id="333" r:id="rId23"/>
    <p:sldId id="332" r:id="rId24"/>
    <p:sldId id="331" r:id="rId25"/>
    <p:sldId id="329" r:id="rId26"/>
    <p:sldId id="328" r:id="rId27"/>
    <p:sldId id="327" r:id="rId28"/>
    <p:sldId id="326" r:id="rId29"/>
    <p:sldId id="325" r:id="rId30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36" d="100"/>
          <a:sy n="36" d="100"/>
        </p:scale>
        <p:origin x="736" y="4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notesMaster" Target="notesMasters/notesMaster1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64970" y="2948940"/>
            <a:ext cx="8862060" cy="9601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158" r="5605"/>
          <a:stretch>
            <a:fillRect/>
          </a:stretch>
        </p:blipFill>
        <p:spPr>
          <a:xfrm>
            <a:off x="335280" y="1196620"/>
            <a:ext cx="10704240" cy="19948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18559" y="2409698"/>
            <a:ext cx="352292" cy="419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1551" b="52132"/>
          <a:stretch>
            <a:fillRect/>
          </a:stretch>
        </p:blipFill>
        <p:spPr>
          <a:xfrm>
            <a:off x="479425" y="3140710"/>
            <a:ext cx="11340000" cy="310079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090"/>
          <a:stretch>
            <a:fillRect/>
          </a:stretch>
        </p:blipFill>
        <p:spPr>
          <a:xfrm>
            <a:off x="335280" y="1412520"/>
            <a:ext cx="11340000" cy="3349008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016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44320" y="4017010"/>
            <a:ext cx="996315" cy="715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950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51670" y="3837940"/>
            <a:ext cx="2020570" cy="1374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55370" y="5388610"/>
            <a:ext cx="4587240" cy="786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46356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684780" y="3477260"/>
            <a:ext cx="4064000" cy="1302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922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962910" y="4504055"/>
            <a:ext cx="803910" cy="1222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3354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38387" y="3045543"/>
            <a:ext cx="923576" cy="429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16660" y="3927475"/>
            <a:ext cx="2694305" cy="61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4780" y="405130"/>
            <a:ext cx="9758680" cy="429196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8365" y="4742815"/>
            <a:ext cx="9758680" cy="20948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80065" y="5243830"/>
            <a:ext cx="311150" cy="238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248535" y="5893435"/>
            <a:ext cx="4251325" cy="557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4" grpId="1" animBg="1"/>
      <p:bldP spid="6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07"/>
          <a:stretch>
            <a:fillRect/>
          </a:stretch>
        </p:blipFill>
        <p:spPr>
          <a:xfrm>
            <a:off x="360045" y="1224280"/>
            <a:ext cx="11339830" cy="55889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3615" y="4940935"/>
            <a:ext cx="9082405" cy="1861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889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525" y="2420620"/>
            <a:ext cx="7741285" cy="877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46596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560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954020"/>
            <a:ext cx="9279255" cy="713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1135" y="3860800"/>
            <a:ext cx="9279255" cy="1706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9827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60045" y="2852420"/>
            <a:ext cx="7432675" cy="1451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020300" cy="5508625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826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1135" y="2276475"/>
            <a:ext cx="8905875" cy="1356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3716375"/>
            <a:ext cx="11340000" cy="2701413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46990" y="3788410"/>
            <a:ext cx="6812915" cy="738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35280" y="4725035"/>
            <a:ext cx="6812915" cy="738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91135" y="5680710"/>
            <a:ext cx="7538085" cy="738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5" grpId="0" bldLvl="0" animBg="1"/>
      <p:bldP spid="16" grpId="0" bldLvl="0" animBg="1"/>
      <p:bldP spid="17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257155" cy="5558155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716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525" y="2492375"/>
            <a:ext cx="5988685" cy="1210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1135" y="4004945"/>
            <a:ext cx="9687560" cy="715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19380" y="4940935"/>
            <a:ext cx="9687560" cy="715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6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1196340"/>
            <a:ext cx="8921750" cy="5582285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9979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3739515"/>
            <a:ext cx="7746365" cy="1371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98272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91135" y="2924810"/>
            <a:ext cx="5773420" cy="1310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348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24282" y="1576548"/>
            <a:ext cx="399899" cy="419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181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86045" y="1586217"/>
            <a:ext cx="457027" cy="419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02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24130" y="1881529"/>
            <a:ext cx="390377" cy="419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332740"/>
            <a:ext cx="10344150" cy="44843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28250" y="2096770"/>
            <a:ext cx="633730" cy="815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40" y="4841875"/>
            <a:ext cx="10344150" cy="19767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6544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766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76675" y="1604989"/>
            <a:ext cx="457027" cy="419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8394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83" b="42957"/>
          <a:stretch>
            <a:fillRect/>
          </a:stretch>
        </p:blipFill>
        <p:spPr>
          <a:xfrm>
            <a:off x="983615" y="3307715"/>
            <a:ext cx="10944860" cy="292925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2025-06-22T04:58:36Z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