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324" r:id="rId3"/>
    <p:sldId id="337" r:id="rId5"/>
    <p:sldId id="334" r:id="rId6"/>
    <p:sldId id="333" r:id="rId7"/>
    <p:sldId id="332" r:id="rId8"/>
    <p:sldId id="331" r:id="rId9"/>
    <p:sldId id="327" r:id="rId10"/>
    <p:sldId id="326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2063750" y="2853055"/>
            <a:ext cx="8142605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590643"/>
            <a:ext cx="218992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/>
          <a:stretch>
            <a:fillRect/>
          </a:stretch>
        </p:blipFill>
        <p:spPr>
          <a:xfrm>
            <a:off x="3647440" y="4004945"/>
            <a:ext cx="4896530" cy="17557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4969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53098" y="3438692"/>
            <a:ext cx="333249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2340789"/>
            <a:ext cx="209471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4211651"/>
            <a:ext cx="314206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r="6653"/>
          <a:stretch>
            <a:fillRect/>
          </a:stretch>
        </p:blipFill>
        <p:spPr>
          <a:xfrm>
            <a:off x="3683000" y="4725035"/>
            <a:ext cx="4897075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70" y="2740025"/>
            <a:ext cx="446976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270" y="4093845"/>
            <a:ext cx="40887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320" y="4480560"/>
            <a:ext cx="49974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5320" y="5352415"/>
            <a:ext cx="39757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564765"/>
            <a:ext cx="3686175" cy="13716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088255" y="3054985"/>
            <a:ext cx="264731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8210" y="4004945"/>
            <a:ext cx="22733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31990" y="4004945"/>
            <a:ext cx="13112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7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8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9193" y="1396740"/>
            <a:ext cx="257078" cy="2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0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32380"/>
            <a:ext cx="2190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30" y="2991840"/>
            <a:ext cx="11340000" cy="4368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40"/>
          <a:stretch>
            <a:fillRect/>
          </a:stretch>
        </p:blipFill>
        <p:spPr>
          <a:xfrm>
            <a:off x="3228975" y="4305300"/>
            <a:ext cx="5733460" cy="22117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76650"/>
            <a:ext cx="11340000" cy="9283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9410" y="3874770"/>
            <a:ext cx="31432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2531745"/>
            <a:ext cx="181927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" y="2960370"/>
            <a:ext cx="226885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3388360"/>
            <a:ext cx="456057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3834130"/>
            <a:ext cx="133223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348865"/>
            <a:ext cx="3362325" cy="14001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36495" y="2492375"/>
            <a:ext cx="406590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7985" y="2940050"/>
            <a:ext cx="432689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4700" y="3932555"/>
            <a:ext cx="135509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99790" y="3826510"/>
            <a:ext cx="13550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3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899" y="4776491"/>
            <a:ext cx="5789018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5205095"/>
            <a:ext cx="264604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5662232"/>
            <a:ext cx="1218740" cy="2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95" y="6071870"/>
            <a:ext cx="18821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195" y="6500495"/>
            <a:ext cx="255397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4653280"/>
            <a:ext cx="1524000" cy="152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444240" y="5205095"/>
            <a:ext cx="343344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2085" y="6062345"/>
            <a:ext cx="18948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785" y="6500495"/>
            <a:ext cx="13087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76140" y="6500495"/>
            <a:ext cx="31115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26260"/>
            <a:ext cx="127317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47265"/>
            <a:ext cx="16783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77795"/>
            <a:ext cx="127317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36613"/>
            <a:ext cx="3084937" cy="1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700530"/>
            <a:ext cx="1495425" cy="18954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935730" y="1268730"/>
            <a:ext cx="15798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1772920"/>
            <a:ext cx="35090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0250" y="2204720"/>
            <a:ext cx="15798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5755" y="2607945"/>
            <a:ext cx="16160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1830" y="2597785"/>
            <a:ext cx="15805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9965" y="2607945"/>
            <a:ext cx="20485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