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678815" y="2852420"/>
            <a:ext cx="10834370" cy="1083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053080"/>
            <a:ext cx="91401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599" y="3919075"/>
            <a:ext cx="1285390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599" y="4347621"/>
            <a:ext cx="4741662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685" y="4795213"/>
            <a:ext cx="1037833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599" y="5204712"/>
            <a:ext cx="5874710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729554"/>
            <a:ext cx="8873954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3177540"/>
            <a:ext cx="31121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3853956"/>
            <a:ext cx="1161612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078" y="4282754"/>
            <a:ext cx="4713098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078" y="4711551"/>
            <a:ext cx="2142317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97399"/>
            <a:ext cx="5522418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" y="3235960"/>
            <a:ext cx="29610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9" y="3922619"/>
            <a:ext cx="1256826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599" y="4342192"/>
            <a:ext cx="4836876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599" y="4771301"/>
            <a:ext cx="2970680" cy="2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761832"/>
            <a:ext cx="3370579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3139440"/>
            <a:ext cx="38658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75" y="3788130"/>
            <a:ext cx="11340000" cy="13407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17189" y="3903047"/>
            <a:ext cx="4970176" cy="22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4220845"/>
            <a:ext cx="49701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4209156"/>
            <a:ext cx="5998488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4638332"/>
            <a:ext cx="3189672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5067508"/>
            <a:ext cx="3789521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5496684"/>
            <a:ext cx="5141561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65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22425"/>
            <a:ext cx="473519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37046"/>
            <a:ext cx="4922569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66866"/>
            <a:ext cx="2932594" cy="2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96686"/>
            <a:ext cx="8540705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9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4539615"/>
            <a:ext cx="94253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5261184"/>
            <a:ext cx="9864181" cy="2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078" y="5689659"/>
            <a:ext cx="6341259" cy="2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3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86827"/>
            <a:ext cx="9026297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88235"/>
            <a:ext cx="71291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70046"/>
            <a:ext cx="6617379" cy="4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56886"/>
            <a:ext cx="847405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2025-06-20T14:51:10Z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