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9" r:id="rId4"/>
    <p:sldId id="338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1540" y="3021330"/>
            <a:ext cx="1040892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940935"/>
            <a:ext cx="10341610" cy="17506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341610" cy="3635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6230" y="4220845"/>
            <a:ext cx="1667510" cy="1827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5097780"/>
            <a:ext cx="68897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4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2780665"/>
            <a:ext cx="2891790" cy="1949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060575"/>
            <a:ext cx="62484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11671" r="10685" b="15183"/>
          <a:stretch>
            <a:fillRect/>
          </a:stretch>
        </p:blipFill>
        <p:spPr>
          <a:xfrm>
            <a:off x="9192260" y="1844675"/>
            <a:ext cx="2797175" cy="222186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260" y="1551305"/>
            <a:ext cx="2800985" cy="251523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60045" y="4318635"/>
            <a:ext cx="367157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52730" y="2780665"/>
            <a:ext cx="5718810" cy="141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9875" y="4364990"/>
            <a:ext cx="59182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0045" y="5156835"/>
            <a:ext cx="367157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671945" y="1988820"/>
            <a:ext cx="258508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9695" y="2060575"/>
            <a:ext cx="618490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903970" y="1988820"/>
            <a:ext cx="19754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2852420"/>
            <a:ext cx="19754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3572510"/>
            <a:ext cx="51441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4292600"/>
            <a:ext cx="271716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052445" y="4292600"/>
            <a:ext cx="794194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5156835"/>
            <a:ext cx="69545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9380" y="5876925"/>
            <a:ext cx="35890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11671" r="10685" b="15183"/>
          <a:stretch>
            <a:fillRect/>
          </a:stretch>
        </p:blipFill>
        <p:spPr>
          <a:xfrm>
            <a:off x="8401050" y="4949190"/>
            <a:ext cx="2066290" cy="164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0485"/>
            <a:ext cx="11520000" cy="26256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48670" cy="558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5955" y="6007735"/>
            <a:ext cx="7067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1196340"/>
            <a:ext cx="2773680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550" y="4577080"/>
            <a:ext cx="2118360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4" t="16184" r="13686" b="23726"/>
          <a:stretch>
            <a:fillRect/>
          </a:stretch>
        </p:blipFill>
        <p:spPr>
          <a:xfrm>
            <a:off x="7536180" y="4508500"/>
            <a:ext cx="3533140" cy="204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5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590415"/>
            <a:ext cx="2263775" cy="21983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5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852420"/>
            <a:ext cx="5869940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402"/>
          <a:stretch>
            <a:fillRect/>
          </a:stretch>
        </p:blipFill>
        <p:spPr>
          <a:xfrm>
            <a:off x="6023610" y="1268730"/>
            <a:ext cx="5037455" cy="482409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53670" y="4372610"/>
            <a:ext cx="58699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5228590"/>
            <a:ext cx="58699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9" grpId="0" bldLvl="0" animBg="1"/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060575"/>
            <a:ext cx="27235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0" r="6078" b="13952"/>
          <a:stretch>
            <a:fillRect/>
          </a:stretch>
        </p:blipFill>
        <p:spPr>
          <a:xfrm>
            <a:off x="7379335" y="836295"/>
            <a:ext cx="4320540" cy="352869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071495" y="1988820"/>
            <a:ext cx="431292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2780665"/>
            <a:ext cx="612394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3572510"/>
            <a:ext cx="702373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6990" y="4436745"/>
            <a:ext cx="578993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951855" y="4415790"/>
            <a:ext cx="44932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060575"/>
            <a:ext cx="943229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0" r="6078" b="13952"/>
          <a:stretch>
            <a:fillRect/>
          </a:stretch>
        </p:blipFill>
        <p:spPr>
          <a:xfrm>
            <a:off x="4295775" y="3644900"/>
            <a:ext cx="3703955" cy="302577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2744470"/>
            <a:ext cx="943229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6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055495"/>
            <a:ext cx="367474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0" r="6078" b="13952"/>
          <a:stretch>
            <a:fillRect/>
          </a:stretch>
        </p:blipFill>
        <p:spPr>
          <a:xfrm>
            <a:off x="4439920" y="4076700"/>
            <a:ext cx="3235325" cy="264223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863975" y="2055495"/>
            <a:ext cx="367474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2912745"/>
            <a:ext cx="1043940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1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