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559560" y="2996565"/>
            <a:ext cx="9048795" cy="9010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5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213100"/>
            <a:ext cx="398780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725035"/>
            <a:ext cx="398780" cy="16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5085080"/>
            <a:ext cx="3758565" cy="153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08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2924810"/>
            <a:ext cx="3969385" cy="1626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3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53235"/>
            <a:ext cx="258000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199640"/>
            <a:ext cx="260985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68905"/>
            <a:ext cx="125349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07055"/>
            <a:ext cx="465582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75685"/>
            <a:ext cx="20955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76320"/>
            <a:ext cx="2056765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931920"/>
            <a:ext cx="4341495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367655"/>
            <a:ext cx="269430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815330"/>
            <a:ext cx="258000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6559"/>
          <a:stretch>
            <a:fillRect/>
          </a:stretch>
        </p:blipFill>
        <p:spPr>
          <a:xfrm>
            <a:off x="9624695" y="1268730"/>
            <a:ext cx="2111375" cy="19913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931795" y="2199640"/>
            <a:ext cx="260985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1950" y="2653030"/>
            <a:ext cx="260985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4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48445" y="1367155"/>
            <a:ext cx="2589530" cy="208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237740"/>
            <a:ext cx="191135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48653"/>
            <a:ext cx="2713602" cy="2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86991"/>
            <a:ext cx="2208967" cy="2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65350" y="2204720"/>
            <a:ext cx="197929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10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2025-06-20T07:27:22Z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