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39" r:id="rId4"/>
    <p:sldId id="338" r:id="rId5"/>
    <p:sldId id="337" r:id="rId6"/>
    <p:sldId id="336" r:id="rId7"/>
    <p:sldId id="334" r:id="rId8"/>
    <p:sldId id="333" r:id="rId9"/>
    <p:sldId id="332" r:id="rId10"/>
    <p:sldId id="330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6850" y="3078480"/>
            <a:ext cx="9258300" cy="7010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8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2035" y="4148455"/>
            <a:ext cx="3514090" cy="228092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7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7035" y="3054350"/>
            <a:ext cx="5166995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0055" y="1196340"/>
            <a:ext cx="5429250" cy="3523615"/>
          </a:xfrm>
          <a:prstGeom prst="rect">
            <a:avLst/>
          </a:prstGeom>
        </p:spPr>
      </p:pic>
      <p:sp useBgFill="1">
        <p:nvSpPr>
          <p:cNvPr id="38" name="矩形 37"/>
          <p:cNvSpPr/>
          <p:nvPr/>
        </p:nvSpPr>
        <p:spPr bwMode="white">
          <a:xfrm>
            <a:off x="360045" y="3860800"/>
            <a:ext cx="5166995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335280" y="4796790"/>
            <a:ext cx="5166995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191135" y="5784850"/>
            <a:ext cx="5166995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8" grpId="0" bldLvl="0" animBg="1"/>
      <p:bldP spid="39" grpId="0" bldLvl="0" animBg="1"/>
      <p:bldP spid="4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256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9380" y="2108200"/>
            <a:ext cx="5827395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28" b="35140"/>
          <a:stretch>
            <a:fillRect/>
          </a:stretch>
        </p:blipFill>
        <p:spPr>
          <a:xfrm>
            <a:off x="7176135" y="1268730"/>
            <a:ext cx="4641850" cy="2625090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263525" y="3068955"/>
            <a:ext cx="7211060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63525" y="4029710"/>
            <a:ext cx="9181465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2" grpId="0" bldLvl="0" animBg="1"/>
      <p:bldP spid="2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10156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263525" y="2276475"/>
            <a:ext cx="608584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28" b="35140"/>
          <a:stretch>
            <a:fillRect/>
          </a:stretch>
        </p:blipFill>
        <p:spPr>
          <a:xfrm>
            <a:off x="7103745" y="1268730"/>
            <a:ext cx="4641850" cy="262509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191135" y="3068955"/>
            <a:ext cx="608584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915" y="1340485"/>
            <a:ext cx="11520000" cy="4087177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968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3745" y="1412240"/>
            <a:ext cx="3848100" cy="2209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001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3140710"/>
            <a:ext cx="4414520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7620" y="1340485"/>
            <a:ext cx="5842000" cy="3354705"/>
          </a:xfrm>
          <a:prstGeom prst="rect">
            <a:avLst/>
          </a:prstGeom>
        </p:spPr>
      </p:pic>
      <p:sp useBgFill="1">
        <p:nvSpPr>
          <p:cNvPr id="32" name="矩形 31"/>
          <p:cNvSpPr/>
          <p:nvPr/>
        </p:nvSpPr>
        <p:spPr bwMode="white">
          <a:xfrm>
            <a:off x="263525" y="3839210"/>
            <a:ext cx="5765165" cy="171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2031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4007485" y="1268730"/>
            <a:ext cx="2762885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83" r="6549" b="19726"/>
          <a:stretch>
            <a:fillRect/>
          </a:stretch>
        </p:blipFill>
        <p:spPr>
          <a:xfrm>
            <a:off x="6671945" y="2060575"/>
            <a:ext cx="5113020" cy="3168015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6527800" y="4508500"/>
            <a:ext cx="561975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63525" y="2060575"/>
            <a:ext cx="2819400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91135" y="2996565"/>
            <a:ext cx="2762885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91135" y="3870960"/>
            <a:ext cx="5165090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91135" y="4725035"/>
            <a:ext cx="5921375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74625" y="5610225"/>
            <a:ext cx="5921375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234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0145" y="4004945"/>
            <a:ext cx="3892550" cy="255333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3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2090" y="2990850"/>
            <a:ext cx="3997325" cy="179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865" y="1124585"/>
            <a:ext cx="5723255" cy="3754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10156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35280" y="2924810"/>
            <a:ext cx="6017895" cy="744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62" r="7463"/>
          <a:stretch>
            <a:fillRect/>
          </a:stretch>
        </p:blipFill>
        <p:spPr>
          <a:xfrm>
            <a:off x="8183880" y="1224280"/>
            <a:ext cx="3893185" cy="2410460"/>
          </a:xfrm>
          <a:prstGeom prst="rect">
            <a:avLst/>
          </a:prstGeom>
        </p:spPr>
      </p:pic>
      <p:pic>
        <p:nvPicPr>
          <p:cNvPr id="1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3716375"/>
            <a:ext cx="11340000" cy="856406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335280" y="3634740"/>
            <a:ext cx="6017895" cy="744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075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2128520"/>
            <a:ext cx="856996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62" r="7463"/>
          <a:stretch>
            <a:fillRect/>
          </a:stretch>
        </p:blipFill>
        <p:spPr>
          <a:xfrm>
            <a:off x="8040370" y="2852420"/>
            <a:ext cx="3893185" cy="2410460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263525" y="3068955"/>
            <a:ext cx="650748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91135" y="3860800"/>
            <a:ext cx="650748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7" grpId="0" bldLvl="0" animBg="1"/>
      <p:bldP spid="1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2025-06-22T04:22:33Z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