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1244600" y="2853055"/>
            <a:ext cx="9702165" cy="1316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01309" y="3503260"/>
            <a:ext cx="218992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974" y="5372445"/>
            <a:ext cx="590327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5381982"/>
            <a:ext cx="409420" cy="1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0610" y="3410585"/>
            <a:ext cx="63817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915" y="3410585"/>
            <a:ext cx="90424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610" y="3877945"/>
            <a:ext cx="56197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940" y="3877945"/>
            <a:ext cx="87566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722743"/>
            <a:ext cx="1380604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4232275"/>
            <a:ext cx="27305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940" y="4316095"/>
            <a:ext cx="26758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762885"/>
            <a:ext cx="301815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3192145"/>
            <a:ext cx="301815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3621405"/>
            <a:ext cx="397065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270" y="4050665"/>
            <a:ext cx="19138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695" y="4480560"/>
            <a:ext cx="318008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220" y="4919345"/>
            <a:ext cx="385635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2025-06-20T09:12:24Z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