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7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 b="66043"/>
          <a:stretch>
            <a:fillRect/>
          </a:stretch>
        </p:blipFill>
        <p:spPr>
          <a:xfrm>
            <a:off x="2855595" y="1844675"/>
            <a:ext cx="6502400" cy="1145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789045"/>
            <a:ext cx="82143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6060"/>
            <a:ext cx="11340000" cy="55512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2564765"/>
            <a:ext cx="9287510" cy="17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591685"/>
            <a:ext cx="37077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827145" y="4652645"/>
            <a:ext cx="49879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5562600"/>
            <a:ext cx="4987925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5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7080" y="2733675"/>
            <a:ext cx="6972935" cy="1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124960"/>
            <a:ext cx="9785985" cy="199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4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708910"/>
            <a:ext cx="5892800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92600"/>
            <a:ext cx="703961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5300980"/>
            <a:ext cx="7039610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765415" cy="1077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132330"/>
            <a:ext cx="10438765" cy="467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5876925"/>
            <a:ext cx="113665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0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2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215" y="4364990"/>
            <a:ext cx="370459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300980"/>
            <a:ext cx="1082865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5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69645" y="4647565"/>
            <a:ext cx="10201910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51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63750" y="2780665"/>
            <a:ext cx="2233295" cy="13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436745"/>
            <a:ext cx="355600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935730" y="4436745"/>
            <a:ext cx="355600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532120"/>
            <a:ext cx="3726815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4"/>
          <a:stretch>
            <a:fillRect/>
          </a:stretch>
        </p:blipFill>
        <p:spPr>
          <a:xfrm>
            <a:off x="360045" y="1224280"/>
            <a:ext cx="10933430" cy="55168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7230" y="3932555"/>
            <a:ext cx="10434955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5661025"/>
            <a:ext cx="1043495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56875" cy="55822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23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2025-06-21T13:53:45Z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