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5" r:id="rId4"/>
    <p:sldId id="333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/>
          <a:stretch>
            <a:fillRect/>
          </a:stretch>
        </p:blipFill>
        <p:spPr>
          <a:xfrm>
            <a:off x="2783840" y="2997200"/>
            <a:ext cx="6722110" cy="1076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4352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095" y="3861435"/>
            <a:ext cx="1428115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095" y="4258310"/>
            <a:ext cx="186690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145" y="4711700"/>
            <a:ext cx="122682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9145" y="5116830"/>
            <a:ext cx="296100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145" y="5534660"/>
            <a:ext cx="129603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9145" y="5964555"/>
            <a:ext cx="487489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03" r="76722"/>
          <a:stretch>
            <a:fillRect/>
          </a:stretch>
        </p:blipFill>
        <p:spPr>
          <a:xfrm>
            <a:off x="335280" y="1235990"/>
            <a:ext cx="2639740" cy="7337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605"/>
          <a:stretch>
            <a:fillRect/>
          </a:stretch>
        </p:blipFill>
        <p:spPr>
          <a:xfrm>
            <a:off x="9696450" y="3731895"/>
            <a:ext cx="2032000" cy="18288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712085" y="4258310"/>
            <a:ext cx="254444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56530" y="4258310"/>
            <a:ext cx="285496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11045" y="4686935"/>
            <a:ext cx="122555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41675" y="4686935"/>
            <a:ext cx="129603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84065" y="4686935"/>
            <a:ext cx="241871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74545" y="5534660"/>
            <a:ext cx="252857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655820" y="5461000"/>
            <a:ext cx="181419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483985" y="5493385"/>
            <a:ext cx="385381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86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279" y="3081858"/>
            <a:ext cx="209471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59"/>
          <a:stretch>
            <a:fillRect/>
          </a:stretch>
        </p:blipFill>
        <p:spPr>
          <a:xfrm>
            <a:off x="5160010" y="4004945"/>
            <a:ext cx="1943780" cy="1946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3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9168" y="1855211"/>
            <a:ext cx="190428" cy="20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0881" y="2773336"/>
            <a:ext cx="542720" cy="22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43" r="27607"/>
          <a:stretch>
            <a:fillRect/>
          </a:stretch>
        </p:blipFill>
        <p:spPr>
          <a:xfrm>
            <a:off x="3575685" y="3284855"/>
            <a:ext cx="5040585" cy="1946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78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2872160"/>
            <a:ext cx="228513" cy="2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87" r="82220"/>
          <a:stretch>
            <a:fillRect/>
          </a:stretch>
        </p:blipFill>
        <p:spPr>
          <a:xfrm>
            <a:off x="5088255" y="4869460"/>
            <a:ext cx="2016170" cy="144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42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9319" y="1800760"/>
            <a:ext cx="666498" cy="24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6" r="54497"/>
          <a:stretch>
            <a:fillRect/>
          </a:stretch>
        </p:blipFill>
        <p:spPr>
          <a:xfrm>
            <a:off x="5160010" y="2493010"/>
            <a:ext cx="1871935" cy="2454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8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2828437"/>
            <a:ext cx="2694559" cy="22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6" r="22114"/>
          <a:stretch>
            <a:fillRect/>
          </a:stretch>
        </p:blipFill>
        <p:spPr>
          <a:xfrm>
            <a:off x="4799965" y="3573145"/>
            <a:ext cx="2663780" cy="24549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210" y="3573145"/>
            <a:ext cx="2990850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9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472822"/>
            <a:ext cx="228513" cy="20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0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9319" y="1767204"/>
            <a:ext cx="418942" cy="2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763" y="4731007"/>
            <a:ext cx="666498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2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899" y="1767331"/>
            <a:ext cx="7055365" cy="2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4503050"/>
            <a:ext cx="6455516" cy="2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5828030"/>
            <a:ext cx="289750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695" y="1700530"/>
            <a:ext cx="2114550" cy="1162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7520" y="4393565"/>
            <a:ext cx="237172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