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6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/>
          <a:stretch>
            <a:fillRect/>
          </a:stretch>
        </p:blipFill>
        <p:spPr>
          <a:xfrm>
            <a:off x="2712085" y="2205355"/>
            <a:ext cx="7459980" cy="2622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90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1100" y="4796790"/>
            <a:ext cx="2209800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9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06246" y="1338524"/>
            <a:ext cx="1999496" cy="21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77865" y="1691640"/>
            <a:ext cx="2390140" cy="137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054301"/>
            <a:ext cx="2608866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426505"/>
            <a:ext cx="2627909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789165"/>
            <a:ext cx="3361057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152140"/>
            <a:ext cx="339915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06440" y="3152140"/>
            <a:ext cx="250952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06246" y="3524029"/>
            <a:ext cx="4246549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886689"/>
            <a:ext cx="2608866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06246" y="3886689"/>
            <a:ext cx="3541964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1052830"/>
            <a:ext cx="2209800" cy="180022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8328660" y="3069590"/>
            <a:ext cx="27305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10" grpId="0" animBg="1"/>
      <p:bldP spid="12" grpId="0" animBg="1"/>
      <p:bldP spid="13" grpId="0" bldLvl="0" animBg="1"/>
      <p:bldP spid="14" grpId="0" bldLvl="0" animBg="1"/>
      <p:bldP spid="16" grpId="0" animBg="1"/>
      <p:bldP spid="17" grpId="0" animBg="1"/>
      <p:bldP spid="18" grpId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49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39805" y="2999105"/>
            <a:ext cx="227330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49"/>
          <a:stretch>
            <a:fillRect/>
          </a:stretch>
        </p:blipFill>
        <p:spPr>
          <a:xfrm>
            <a:off x="5015865" y="3860800"/>
            <a:ext cx="2160315" cy="1974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5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715" y="1366839"/>
            <a:ext cx="247556" cy="19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970" y="2691765"/>
            <a:ext cx="54292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61" r="25457"/>
          <a:stretch>
            <a:fillRect/>
          </a:stretch>
        </p:blipFill>
        <p:spPr>
          <a:xfrm>
            <a:off x="3539490" y="3284855"/>
            <a:ext cx="5112340" cy="1974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9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67" y="1872666"/>
            <a:ext cx="2704080" cy="25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6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795" y="3147695"/>
            <a:ext cx="196200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0140" y="3147695"/>
            <a:ext cx="159004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20" y="3588385"/>
            <a:ext cx="338010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0615" y="3588385"/>
            <a:ext cx="316928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320" y="4005580"/>
            <a:ext cx="1177925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30140" y="4005580"/>
            <a:ext cx="2560955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320" y="4459605"/>
            <a:ext cx="209486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30140" y="4444365"/>
            <a:ext cx="191389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5320" y="4863465"/>
            <a:ext cx="122936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30140" y="4863465"/>
            <a:ext cx="270383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5320" y="5292725"/>
            <a:ext cx="358013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30140" y="5304155"/>
            <a:ext cx="253238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07945" y="3140075"/>
            <a:ext cx="179578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84680" y="4076700"/>
            <a:ext cx="179578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84680" y="4869180"/>
            <a:ext cx="179578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12125" y="3644900"/>
            <a:ext cx="1631315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78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7052" y="2248622"/>
            <a:ext cx="1142569" cy="26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06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2482116"/>
            <a:ext cx="228513" cy="20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932"/>
          <a:stretch>
            <a:fillRect/>
          </a:stretch>
        </p:blipFill>
        <p:spPr>
          <a:xfrm>
            <a:off x="5448300" y="3356610"/>
            <a:ext cx="1368470" cy="192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4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1338542"/>
            <a:ext cx="399899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2342" y="3123490"/>
            <a:ext cx="333249" cy="2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r="42429"/>
          <a:stretch>
            <a:fillRect/>
          </a:stretch>
        </p:blipFill>
        <p:spPr>
          <a:xfrm>
            <a:off x="4152265" y="3500755"/>
            <a:ext cx="3888695" cy="192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2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635902"/>
            <a:ext cx="3532443" cy="22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4911" y="2635902"/>
            <a:ext cx="1218740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2998417"/>
            <a:ext cx="2589823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25440" y="3007995"/>
            <a:ext cx="187960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77" y="3380013"/>
            <a:ext cx="2266095" cy="2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34965" y="3351530"/>
            <a:ext cx="202882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942" y="3732988"/>
            <a:ext cx="3503879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34911" y="3761608"/>
            <a:ext cx="3351536" cy="1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04405" y="3002280"/>
            <a:ext cx="159575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64425" y="3362325"/>
            <a:ext cx="159575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bldLvl="0" animBg="1"/>
      <p:bldP spid="10" grpId="0" animBg="1"/>
      <p:bldP spid="11" grpId="0" animBg="1"/>
      <p:bldP spid="2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