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31" r:id="rId7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3096260" y="1944370"/>
            <a:ext cx="6612890" cy="2720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602865"/>
            <a:ext cx="22860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8060" y="3614420"/>
            <a:ext cx="22860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48060" y="4633595"/>
            <a:ext cx="21907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07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35300" y="1710055"/>
            <a:ext cx="81915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495" y="1834515"/>
            <a:ext cx="8096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6423" y="2840140"/>
            <a:ext cx="542720" cy="2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654" y="2840140"/>
            <a:ext cx="637934" cy="2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9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387275"/>
            <a:ext cx="4551234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025" y="2854325"/>
            <a:ext cx="149542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780" y="2568575"/>
            <a:ext cx="273748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8010" y="4542195"/>
            <a:ext cx="3684786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220" y="4643755"/>
            <a:ext cx="320548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6630" y="5009515"/>
            <a:ext cx="156464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5715" y="5419725"/>
            <a:ext cx="14554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animBg="1"/>
      <p:bldP spid="9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9000" y="1833245"/>
            <a:ext cx="31813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5665" y="2831465"/>
            <a:ext cx="9004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91915"/>
            <a:ext cx="11340000" cy="51880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94200"/>
            <a:ext cx="11340000" cy="119052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119193" y="4322780"/>
            <a:ext cx="257078" cy="20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2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072300"/>
            <a:ext cx="218992" cy="2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670" y="2996851"/>
            <a:ext cx="1028312" cy="2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6624" y="4388445"/>
            <a:ext cx="1209219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1943735"/>
            <a:ext cx="419925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9370" y="2693035"/>
            <a:ext cx="198310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3530" y="3119120"/>
            <a:ext cx="102425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95" y="3526155"/>
            <a:ext cx="439864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4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110" y="1741170"/>
            <a:ext cx="345440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9930" y="1741170"/>
            <a:ext cx="349123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730" y="2169795"/>
            <a:ext cx="428434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1045" y="2195830"/>
            <a:ext cx="186499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480" y="2605405"/>
            <a:ext cx="153670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90565" y="2611120"/>
            <a:ext cx="192595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57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095" y="4288790"/>
            <a:ext cx="491299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7210" y="4740275"/>
            <a:ext cx="15995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7210" y="5143500"/>
            <a:ext cx="179006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670" y="5474335"/>
            <a:ext cx="901700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620" y="6430010"/>
            <a:ext cx="550354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