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6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3788" r="37989" b="82114"/>
          <a:stretch>
            <a:fillRect/>
          </a:stretch>
        </p:blipFill>
        <p:spPr>
          <a:xfrm>
            <a:off x="1947545" y="3142615"/>
            <a:ext cx="8296910" cy="572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6"/>
          <a:stretch>
            <a:fillRect/>
          </a:stretch>
        </p:blipFill>
        <p:spPr>
          <a:xfrm>
            <a:off x="360045" y="1773200"/>
            <a:ext cx="11339830" cy="252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822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155" y="1751965"/>
            <a:ext cx="30480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905" y="4523105"/>
            <a:ext cx="19050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