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2" r:id="rId3"/>
    <p:sldId id="327" r:id="rId4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2598" r="67830" b="87749"/>
          <a:stretch>
            <a:fillRect/>
          </a:stretch>
        </p:blipFill>
        <p:spPr>
          <a:xfrm>
            <a:off x="4120515" y="3132455"/>
            <a:ext cx="3951605" cy="5924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59"/>
          <a:stretch>
            <a:fillRect/>
          </a:stretch>
        </p:blipFill>
        <p:spPr>
          <a:xfrm>
            <a:off x="360045" y="1772640"/>
            <a:ext cx="11339830" cy="39271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75340" y="3429000"/>
            <a:ext cx="40068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8390" y="4220845"/>
            <a:ext cx="466915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52715" y="4725035"/>
            <a:ext cx="40068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910" y="5156835"/>
            <a:ext cx="40068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2025-06-22T06:42:40Z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